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charts/chart3.xml" ContentType="application/vnd.openxmlformats-officedocument.drawingml.chart+xml"/>
  <Override PartName="/ppt/notesSlides/notesSlide7.xml" ContentType="application/vnd.openxmlformats-officedocument.presentationml.notesSlide+xml"/>
  <Default Extension="xlsx" ContentType="application/vnd.openxmlformats-officedocument.spreadsheetml.sheet"/>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charts/chart8.xml" ContentType="application/vnd.openxmlformats-officedocument.drawingml.chart+xml"/>
  <Override PartName="/ppt/diagrams/data7.xml" ContentType="application/vnd.openxmlformats-officedocument.drawingml.diagramData+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10.xml" ContentType="application/vnd.openxmlformats-officedocument.drawingml.chart+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harts/chart9.xml" ContentType="application/vnd.openxmlformats-officedocument.drawingml.char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hart6.xml" ContentType="application/vnd.openxmlformats-officedocument.drawingml.chart+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diagrams/colors8.xml" ContentType="application/vnd.openxmlformats-officedocument.drawingml.diagramColors+xml"/>
  <Override PartName="/ppt/diagrams/drawing7.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3" r:id="rId2"/>
    <p:sldMasterId id="2147483745" r:id="rId3"/>
    <p:sldMasterId id="2147483757" r:id="rId4"/>
    <p:sldMasterId id="2147483769" r:id="rId5"/>
  </p:sldMasterIdLst>
  <p:notesMasterIdLst>
    <p:notesMasterId r:id="rId61"/>
  </p:notesMasterIdLst>
  <p:handoutMasterIdLst>
    <p:handoutMasterId r:id="rId62"/>
  </p:handoutMasterIdLst>
  <p:sldIdLst>
    <p:sldId id="477" r:id="rId6"/>
    <p:sldId id="478" r:id="rId7"/>
    <p:sldId id="480" r:id="rId8"/>
    <p:sldId id="663" r:id="rId9"/>
    <p:sldId id="664" r:id="rId10"/>
    <p:sldId id="665" r:id="rId11"/>
    <p:sldId id="648" r:id="rId12"/>
    <p:sldId id="666" r:id="rId13"/>
    <p:sldId id="488" r:id="rId14"/>
    <p:sldId id="667" r:id="rId15"/>
    <p:sldId id="603" r:id="rId16"/>
    <p:sldId id="498" r:id="rId17"/>
    <p:sldId id="658" r:id="rId18"/>
    <p:sldId id="522" r:id="rId19"/>
    <p:sldId id="655" r:id="rId20"/>
    <p:sldId id="654" r:id="rId21"/>
    <p:sldId id="657" r:id="rId22"/>
    <p:sldId id="656" r:id="rId23"/>
    <p:sldId id="619" r:id="rId24"/>
    <p:sldId id="671" r:id="rId25"/>
    <p:sldId id="672" r:id="rId26"/>
    <p:sldId id="678" r:id="rId27"/>
    <p:sldId id="677" r:id="rId28"/>
    <p:sldId id="676" r:id="rId29"/>
    <p:sldId id="659" r:id="rId30"/>
    <p:sldId id="631" r:id="rId31"/>
    <p:sldId id="632" r:id="rId32"/>
    <p:sldId id="633" r:id="rId33"/>
    <p:sldId id="634" r:id="rId34"/>
    <p:sldId id="635" r:id="rId35"/>
    <p:sldId id="668" r:id="rId36"/>
    <p:sldId id="683" r:id="rId37"/>
    <p:sldId id="669" r:id="rId38"/>
    <p:sldId id="636" r:id="rId39"/>
    <p:sldId id="638" r:id="rId40"/>
    <p:sldId id="698" r:id="rId41"/>
    <p:sldId id="670" r:id="rId42"/>
    <p:sldId id="640" r:id="rId43"/>
    <p:sldId id="679" r:id="rId44"/>
    <p:sldId id="680" r:id="rId45"/>
    <p:sldId id="681" r:id="rId46"/>
    <p:sldId id="682" r:id="rId47"/>
    <p:sldId id="686" r:id="rId48"/>
    <p:sldId id="689" r:id="rId49"/>
    <p:sldId id="687" r:id="rId50"/>
    <p:sldId id="690" r:id="rId51"/>
    <p:sldId id="691" r:id="rId52"/>
    <p:sldId id="692" r:id="rId53"/>
    <p:sldId id="642" r:id="rId54"/>
    <p:sldId id="693" r:id="rId55"/>
    <p:sldId id="695" r:id="rId56"/>
    <p:sldId id="694" r:id="rId57"/>
    <p:sldId id="645" r:id="rId58"/>
    <p:sldId id="697" r:id="rId59"/>
    <p:sldId id="572" r:id="rId60"/>
  </p:sldIdLst>
  <p:sldSz cx="9144000" cy="6858000" type="screen4x3"/>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D1D1D"/>
    <a:srgbClr val="DFB058"/>
    <a:srgbClr val="0A4356"/>
    <a:srgbClr val="E0AF56"/>
    <a:srgbClr val="FBDD9D"/>
    <a:srgbClr val="D90A14"/>
    <a:srgbClr val="D8111B"/>
    <a:srgbClr val="DC0B15"/>
    <a:srgbClr val="42BBCF"/>
    <a:srgbClr val="76D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85" autoAdjust="0"/>
    <p:restoredTop sz="80290" autoAdjust="0"/>
  </p:normalViewPr>
  <p:slideViewPr>
    <p:cSldViewPr snapToGrid="0">
      <p:cViewPr varScale="1">
        <p:scale>
          <a:sx n="94" d="100"/>
          <a:sy n="94" d="100"/>
        </p:scale>
        <p:origin x="-2088" y="-96"/>
      </p:cViewPr>
      <p:guideLst>
        <p:guide orient="horz" pos="2160"/>
        <p:guide pos="2880"/>
      </p:guideLst>
    </p:cSldViewPr>
  </p:slideViewPr>
  <p:outlineViewPr>
    <p:cViewPr>
      <p:scale>
        <a:sx n="33" d="100"/>
        <a:sy n="33" d="100"/>
      </p:scale>
      <p:origin x="0" y="18966"/>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bru\Desktop\VERI__KSGM_Kad&#305;na%20Y&#246;nelik%20&#350;iddet_20190918EBRU.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muzzy28:Desktop:KADINA%20KARS&#807;I%20S&#807;I&#775;DDET:VERI&#775;_KSGM_Kad&#305;na%20Kars&#807;&#305;%20S&#807;iddet_201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Ebru\Desktop\VERI__KSGM_Kad&#305;na%20Y&#246;nelik%20&#350;iddet_20190918EBRU.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mustafa%20&#231;it\Microsoft%20PowerPoint%20uygulamas&#305;nda%20grafik.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Ebru\Desktop\VERI__KSGM_Kad&#305;na%20Y&#246;nelik%20&#350;iddet_20190918EBRU.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muzzy28:Desktop:KADINA%20KAR&#350;I%20&#350;&#304;DDET:VER&#304;_KSGM_Kad&#305;na%20Kar&#351;&#305;%20&#350;iddet_201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muzzy28:Desktop:KADINA%20KAR&#350;I%20&#350;&#304;DDET:VER&#304;_KSGM_Kad&#305;na%20Kar&#351;&#305;%20&#350;iddet_2019.xlsx" TargetMode="Externa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Office_Excel__al__ma_Sayfas_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tr-TR"/>
  <c:chart>
    <c:plotArea>
      <c:layout/>
      <c:barChart>
        <c:barDir val="col"/>
        <c:grouping val="clustered"/>
        <c:ser>
          <c:idx val="0"/>
          <c:order val="0"/>
          <c:tx>
            <c:strRef>
              <c:f>'TR KYŞ Araştırması 2014'!$M$4</c:f>
              <c:strCache>
                <c:ptCount val="1"/>
                <c:pt idx="0">
                  <c:v>Yaşamın Herhangi Bir Döneminde (%)</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'TR KYŞ Araştırması 2014'!$K$5:$K$9</c:f>
              <c:strCache>
                <c:ptCount val="5"/>
                <c:pt idx="0">
                  <c:v>Fiziksel Şiddet</c:v>
                </c:pt>
                <c:pt idx="1">
                  <c:v>Cinsel Şiddet</c:v>
                </c:pt>
                <c:pt idx="2">
                  <c:v>Duygusal Şiddet</c:v>
                </c:pt>
                <c:pt idx="3">
                  <c:v>Ekonomik Şiddet</c:v>
                </c:pt>
                <c:pt idx="4">
                  <c:v>Fiziksel ve/veya Cinsel Şiddet</c:v>
                </c:pt>
              </c:strCache>
            </c:strRef>
          </c:cat>
          <c:val>
            <c:numRef>
              <c:f>'TR KYŞ Araştırması 2014'!$M$5:$M$9</c:f>
              <c:numCache>
                <c:formatCode>0</c:formatCode>
                <c:ptCount val="5"/>
                <c:pt idx="0">
                  <c:v>35.5</c:v>
                </c:pt>
                <c:pt idx="1">
                  <c:v>12</c:v>
                </c:pt>
                <c:pt idx="2">
                  <c:v>43.9</c:v>
                </c:pt>
                <c:pt idx="3">
                  <c:v>30</c:v>
                </c:pt>
                <c:pt idx="4">
                  <c:v>37.5</c:v>
                </c:pt>
              </c:numCache>
            </c:numRef>
          </c:val>
          <c:extLst xmlns:c16r2="http://schemas.microsoft.com/office/drawing/2015/06/chart">
            <c:ext xmlns:c16="http://schemas.microsoft.com/office/drawing/2014/chart" uri="{C3380CC4-5D6E-409C-BE32-E72D297353CC}">
              <c16:uniqueId val="{00000000-E61C-4D51-BEBB-F5EF35743FAC}"/>
            </c:ext>
          </c:extLst>
        </c:ser>
        <c:ser>
          <c:idx val="1"/>
          <c:order val="1"/>
          <c:tx>
            <c:strRef>
              <c:f>'TR KYŞ Araştırması 2014'!$N$4</c:f>
              <c:strCache>
                <c:ptCount val="1"/>
                <c:pt idx="0">
                  <c:v>Son 12 Ay (%)</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'TR KYŞ Araştırması 2014'!$K$5:$K$9</c:f>
              <c:strCache>
                <c:ptCount val="5"/>
                <c:pt idx="0">
                  <c:v>Fiziksel Şiddet</c:v>
                </c:pt>
                <c:pt idx="1">
                  <c:v>Cinsel Şiddet</c:v>
                </c:pt>
                <c:pt idx="2">
                  <c:v>Duygusal Şiddet</c:v>
                </c:pt>
                <c:pt idx="3">
                  <c:v>Ekonomik Şiddet</c:v>
                </c:pt>
                <c:pt idx="4">
                  <c:v>Fiziksel ve/veya Cinsel Şiddet</c:v>
                </c:pt>
              </c:strCache>
            </c:strRef>
          </c:cat>
          <c:val>
            <c:numRef>
              <c:f>'TR KYŞ Araştırması 2014'!$N$5:$N$9</c:f>
              <c:numCache>
                <c:formatCode>0</c:formatCode>
                <c:ptCount val="5"/>
                <c:pt idx="0">
                  <c:v>8.2000000000000011</c:v>
                </c:pt>
                <c:pt idx="1">
                  <c:v>5.3</c:v>
                </c:pt>
                <c:pt idx="2">
                  <c:v>25.7</c:v>
                </c:pt>
                <c:pt idx="3">
                  <c:v>14.6</c:v>
                </c:pt>
                <c:pt idx="4">
                  <c:v>11</c:v>
                </c:pt>
              </c:numCache>
            </c:numRef>
          </c:val>
          <c:extLst xmlns:c16r2="http://schemas.microsoft.com/office/drawing/2015/06/chart">
            <c:ext xmlns:c16="http://schemas.microsoft.com/office/drawing/2014/chart" uri="{C3380CC4-5D6E-409C-BE32-E72D297353CC}">
              <c16:uniqueId val="{00000001-E61C-4D51-BEBB-F5EF35743FAC}"/>
            </c:ext>
          </c:extLst>
        </c:ser>
        <c:dLbls>
          <c:showVal val="1"/>
        </c:dLbls>
        <c:gapWidth val="75"/>
        <c:axId val="94642560"/>
        <c:axId val="94644096"/>
      </c:barChart>
      <c:catAx>
        <c:axId val="94642560"/>
        <c:scaling>
          <c:orientation val="minMax"/>
        </c:scaling>
        <c:axPos val="b"/>
        <c:numFmt formatCode="General" sourceLinked="0"/>
        <c:majorTickMark val="none"/>
        <c:tickLblPos val="nextTo"/>
        <c:txPr>
          <a:bodyPr/>
          <a:lstStyle/>
          <a:p>
            <a:pPr>
              <a:defRPr sz="1400">
                <a:latin typeface="Times New Roman" pitchFamily="18" charset="0"/>
                <a:cs typeface="Times New Roman" pitchFamily="18" charset="0"/>
              </a:defRPr>
            </a:pPr>
            <a:endParaRPr lang="tr-TR"/>
          </a:p>
        </c:txPr>
        <c:crossAx val="94644096"/>
        <c:crosses val="autoZero"/>
        <c:auto val="1"/>
        <c:lblAlgn val="ctr"/>
        <c:lblOffset val="100"/>
      </c:catAx>
      <c:valAx>
        <c:axId val="94644096"/>
        <c:scaling>
          <c:orientation val="minMax"/>
        </c:scaling>
        <c:axPos val="l"/>
        <c:numFmt formatCode="0" sourceLinked="1"/>
        <c:majorTickMark val="none"/>
        <c:tickLblPos val="nextTo"/>
        <c:crossAx val="94642560"/>
        <c:crosses val="autoZero"/>
        <c:crossBetween val="between"/>
      </c:valAx>
    </c:plotArea>
    <c:legend>
      <c:legendPos val="b"/>
      <c:layout/>
      <c:txPr>
        <a:bodyPr/>
        <a:lstStyle/>
        <a:p>
          <a:pPr>
            <a:defRPr sz="2000">
              <a:latin typeface="Times New Roman" pitchFamily="18" charset="0"/>
              <a:cs typeface="Times New Roman" pitchFamily="18" charset="0"/>
            </a:defRPr>
          </a:pPr>
          <a:endParaRPr lang="tr-TR"/>
        </a:p>
      </c:txPr>
    </c:legend>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tr-TR"/>
  <c:chart>
    <c:autoTitleDeleted val="1"/>
    <c:plotArea>
      <c:layout/>
      <c:barChart>
        <c:barDir val="col"/>
        <c:grouping val="clustered"/>
        <c:ser>
          <c:idx val="0"/>
          <c:order val="0"/>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Office PowerPoint]Sayfa1'!$A$2:$A$3</c:f>
              <c:strCache>
                <c:ptCount val="2"/>
                <c:pt idx="0">
                  <c:v>YOK</c:v>
                </c:pt>
                <c:pt idx="1">
                  <c:v>VAR</c:v>
                </c:pt>
              </c:strCache>
            </c:strRef>
          </c:cat>
          <c:val>
            <c:numRef>
              <c:f>'[Chart in Microsoft Office PowerPoint]Sayfa1'!$B$2:$B$3</c:f>
              <c:numCache>
                <c:formatCode>0.00%</c:formatCode>
                <c:ptCount val="2"/>
                <c:pt idx="0">
                  <c:v>0.8650000000000001</c:v>
                </c:pt>
                <c:pt idx="1">
                  <c:v>0.13500000000000001</c:v>
                </c:pt>
              </c:numCache>
            </c:numRef>
          </c:val>
          <c:extLst xmlns:c16r2="http://schemas.microsoft.com/office/drawing/2015/06/chart">
            <c:ext xmlns:c16="http://schemas.microsoft.com/office/drawing/2014/chart" uri="{C3380CC4-5D6E-409C-BE32-E72D297353CC}">
              <c16:uniqueId val="{00000000-128A-4138-95DE-8207E67A5E4D}"/>
            </c:ext>
          </c:extLst>
        </c:ser>
        <c:dLbls>
          <c:showVal val="1"/>
        </c:dLbls>
        <c:gapWidth val="75"/>
        <c:axId val="96242304"/>
        <c:axId val="96244096"/>
      </c:barChart>
      <c:catAx>
        <c:axId val="9624230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96244096"/>
        <c:crosses val="autoZero"/>
        <c:auto val="1"/>
        <c:lblAlgn val="ctr"/>
        <c:lblOffset val="100"/>
      </c:catAx>
      <c:valAx>
        <c:axId val="96244096"/>
        <c:scaling>
          <c:orientation val="minMax"/>
        </c:scaling>
        <c:delete val="1"/>
        <c:axPos val="l"/>
        <c:majorGridlines/>
        <c:numFmt formatCode="0.00%" sourceLinked="1"/>
        <c:majorTickMark val="none"/>
        <c:tickLblPos val="nextTo"/>
        <c:crossAx val="96242304"/>
        <c:crosses val="autoZero"/>
        <c:crossBetween val="between"/>
      </c:val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tr-T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tr-TR"/>
  <c:chart>
    <c:plotArea>
      <c:layout/>
      <c:barChart>
        <c:barDir val="col"/>
        <c:grouping val="clustered"/>
        <c:ser>
          <c:idx val="0"/>
          <c:order val="0"/>
          <c:dLbls>
            <c:spPr>
              <a:noFill/>
              <a:ln>
                <a:noFill/>
              </a:ln>
              <a:effectLst/>
            </c:spPr>
            <c:txPr>
              <a:bodyPr/>
              <a:lstStyle/>
              <a:p>
                <a:pPr>
                  <a:defRPr sz="1600"/>
                </a:pPr>
                <a:endParaRPr lang="tr-TR"/>
              </a:p>
            </c:txPr>
            <c:showVal val="1"/>
            <c:extLst xmlns:c16r2="http://schemas.microsoft.com/office/drawing/2015/06/chart">
              <c:ext xmlns:c15="http://schemas.microsoft.com/office/drawing/2012/chart" uri="{CE6537A1-D6FC-4f65-9D91-7224C49458BB}">
                <c15:showLeaderLines val="0"/>
              </c:ext>
            </c:extLst>
          </c:dLbls>
          <c:cat>
            <c:strRef>
              <c:f>'TR KYŞ Araştırması 2014'!$A$211:$A$217</c:f>
              <c:strCache>
                <c:ptCount val="7"/>
                <c:pt idx="0">
                  <c:v>Hiçbir Yere</c:v>
                </c:pt>
                <c:pt idx="1">
                  <c:v>Polis</c:v>
                </c:pt>
                <c:pt idx="2">
                  <c:v>Aile Mahkemesi</c:v>
                </c:pt>
                <c:pt idx="3">
                  <c:v>Sağlık Kuruluşu</c:v>
                </c:pt>
                <c:pt idx="4">
                  <c:v>Savcılık</c:v>
                </c:pt>
                <c:pt idx="5">
                  <c:v>Baro</c:v>
                </c:pt>
                <c:pt idx="6">
                  <c:v>Jandarma</c:v>
                </c:pt>
              </c:strCache>
            </c:strRef>
          </c:cat>
          <c:val>
            <c:numRef>
              <c:f>'TR KYŞ Araştırması 2014'!$B$211:$B$217</c:f>
              <c:numCache>
                <c:formatCode>General</c:formatCode>
                <c:ptCount val="7"/>
                <c:pt idx="0">
                  <c:v>89</c:v>
                </c:pt>
                <c:pt idx="1">
                  <c:v>7</c:v>
                </c:pt>
                <c:pt idx="2">
                  <c:v>5</c:v>
                </c:pt>
                <c:pt idx="3">
                  <c:v>4</c:v>
                </c:pt>
                <c:pt idx="4">
                  <c:v>3</c:v>
                </c:pt>
                <c:pt idx="5">
                  <c:v>1</c:v>
                </c:pt>
                <c:pt idx="6">
                  <c:v>1</c:v>
                </c:pt>
              </c:numCache>
            </c:numRef>
          </c:val>
          <c:extLst xmlns:c16r2="http://schemas.microsoft.com/office/drawing/2015/06/chart">
            <c:ext xmlns:c16="http://schemas.microsoft.com/office/drawing/2014/chart" uri="{C3380CC4-5D6E-409C-BE32-E72D297353CC}">
              <c16:uniqueId val="{00000000-7986-4C62-ACAF-E6090AAEC846}"/>
            </c:ext>
          </c:extLst>
        </c:ser>
        <c:dLbls/>
        <c:axId val="94688768"/>
        <c:axId val="94690304"/>
      </c:barChart>
      <c:catAx>
        <c:axId val="94688768"/>
        <c:scaling>
          <c:orientation val="minMax"/>
        </c:scaling>
        <c:axPos val="b"/>
        <c:numFmt formatCode="General" sourceLinked="0"/>
        <c:tickLblPos val="nextTo"/>
        <c:txPr>
          <a:bodyPr/>
          <a:lstStyle/>
          <a:p>
            <a:pPr>
              <a:defRPr sz="1800"/>
            </a:pPr>
            <a:endParaRPr lang="tr-TR"/>
          </a:p>
        </c:txPr>
        <c:crossAx val="94690304"/>
        <c:crosses val="autoZero"/>
        <c:auto val="1"/>
        <c:lblAlgn val="ctr"/>
        <c:lblOffset val="100"/>
      </c:catAx>
      <c:valAx>
        <c:axId val="94690304"/>
        <c:scaling>
          <c:orientation val="minMax"/>
        </c:scaling>
        <c:axPos val="l"/>
        <c:numFmt formatCode="General" sourceLinked="1"/>
        <c:tickLblPos val="nextTo"/>
        <c:crossAx val="94688768"/>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tr-TR"/>
  <c:style val="18"/>
  <c:chart>
    <c:autoTitleDeleted val="1"/>
    <c:plotArea>
      <c:layout/>
      <c:barChart>
        <c:barDir val="col"/>
        <c:grouping val="clustered"/>
        <c:ser>
          <c:idx val="0"/>
          <c:order val="0"/>
          <c:tx>
            <c:strRef>
              <c:f>'Kadına Şiddet Oranları'!$F$4</c:f>
              <c:strCache>
                <c:ptCount val="1"/>
                <c:pt idx="0">
                  <c:v>Kolluk birimlerine başvuru oranı</c:v>
                </c:pt>
              </c:strCache>
            </c:strRef>
          </c:tx>
          <c:dPt>
            <c:idx val="2"/>
            <c:spPr>
              <a:solidFill>
                <a:srgbClr val="C00000"/>
              </a:solidFill>
            </c:spPr>
            <c:extLst xmlns:c16r2="http://schemas.microsoft.com/office/drawing/2015/06/chart">
              <c:ext xmlns:c16="http://schemas.microsoft.com/office/drawing/2014/chart" uri="{C3380CC4-5D6E-409C-BE32-E72D297353CC}">
                <c16:uniqueId val="{00000001-4F45-407B-A447-6BA58BD5EF5A}"/>
              </c:ext>
            </c:extLst>
          </c:dPt>
          <c:dLbls>
            <c:dLbl>
              <c:idx val="0"/>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A31-45D6-A611-62154171C558}"/>
                </c:ext>
              </c:extLst>
            </c:dLbl>
            <c:dLbl>
              <c:idx val="1"/>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A31-45D6-A611-62154171C558}"/>
                </c:ext>
              </c:extLst>
            </c:dLbl>
            <c:dLbl>
              <c:idx val="2"/>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F45-407B-A447-6BA58BD5EF5A}"/>
                </c:ext>
              </c:extLst>
            </c:dLbl>
            <c:delete val="1"/>
            <c:extLst xmlns:c16r2="http://schemas.microsoft.com/office/drawing/2015/06/chart">
              <c:ext xmlns:c15="http://schemas.microsoft.com/office/drawing/2012/chart" uri="{CE6537A1-D6FC-4f65-9D91-7224C49458BB}">
                <c15:showLeaderLines val="0"/>
              </c:ext>
            </c:extLst>
          </c:dLbls>
          <c:cat>
            <c:strRef>
              <c:f>'[VERI__KSGM_Kadına Yönelik Şiddet_20190918EBRU.xlsx]Kadına Şiddet Oranları'!$B$5,'[VERI__KSGM_Kadına Yönelik Şiddet_20190918EBRU.xlsx]Kadına Şiddet Oranları'!$B$8,'[VERI__KSGM_Kadına Yönelik Şiddet_20190918EBRU.xlsx]Kadına Şiddet Oranları'!$B$11</c:f>
              <c:strCache>
                <c:ptCount val="3"/>
                <c:pt idx="0">
                  <c:v>Dünya</c:v>
                </c:pt>
                <c:pt idx="1">
                  <c:v>Avrupa</c:v>
                </c:pt>
                <c:pt idx="2">
                  <c:v>Türkiye</c:v>
                </c:pt>
              </c:strCache>
            </c:strRef>
          </c:cat>
          <c:val>
            <c:numRef>
              <c:f>'[VERI__KSGM_Kadına Yönelik Şiddet_20190918EBRU.xlsx]Kadına Şiddet Oranları'!$F$5,'[VERI__KSGM_Kadına Yönelik Şiddet_20190918EBRU.xlsx]Kadına Şiddet Oranları'!$F$8,'[VERI__KSGM_Kadına Yönelik Şiddet_20190918EBRU.xlsx]Kadına Şiddet Oranları'!$F$11</c:f>
              <c:numCache>
                <c:formatCode>0.0</c:formatCode>
                <c:ptCount val="3"/>
                <c:pt idx="0">
                  <c:v>10</c:v>
                </c:pt>
                <c:pt idx="1">
                  <c:v>14</c:v>
                </c:pt>
                <c:pt idx="2">
                  <c:v>11</c:v>
                </c:pt>
              </c:numCache>
            </c:numRef>
          </c:val>
          <c:extLst xmlns:c16r2="http://schemas.microsoft.com/office/drawing/2015/06/chart">
            <c:ext xmlns:c16="http://schemas.microsoft.com/office/drawing/2014/chart" uri="{C3380CC4-5D6E-409C-BE32-E72D297353CC}">
              <c16:uniqueId val="{00000002-4F45-407B-A447-6BA58BD5EF5A}"/>
            </c:ext>
          </c:extLst>
        </c:ser>
        <c:dLbls/>
        <c:axId val="95155712"/>
        <c:axId val="95157248"/>
      </c:barChart>
      <c:catAx>
        <c:axId val="95155712"/>
        <c:scaling>
          <c:orientation val="minMax"/>
        </c:scaling>
        <c:axPos val="b"/>
        <c:numFmt formatCode="General" sourceLinked="0"/>
        <c:tickLblPos val="nextTo"/>
        <c:crossAx val="95157248"/>
        <c:crosses val="autoZero"/>
        <c:auto val="1"/>
        <c:lblAlgn val="ctr"/>
        <c:lblOffset val="100"/>
      </c:catAx>
      <c:valAx>
        <c:axId val="95157248"/>
        <c:scaling>
          <c:orientation val="minMax"/>
        </c:scaling>
        <c:axPos val="l"/>
        <c:majorGridlines>
          <c:spPr>
            <a:ln>
              <a:solidFill>
                <a:srgbClr val="4F81BD">
                  <a:alpha val="20000"/>
                </a:srgbClr>
              </a:solidFill>
            </a:ln>
          </c:spPr>
        </c:majorGridlines>
        <c:numFmt formatCode="0.0" sourceLinked="1"/>
        <c:tickLblPos val="nextTo"/>
        <c:crossAx val="95155712"/>
        <c:crosses val="autoZero"/>
        <c:crossBetween val="between"/>
      </c:valAx>
    </c:plotArea>
    <c:legend>
      <c:legendPos val="r"/>
      <c:layout/>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tr-TR"/>
  <c:chart>
    <c:autoTitleDeleted val="1"/>
    <c:plotArea>
      <c:layout>
        <c:manualLayout>
          <c:layoutTarget val="inner"/>
          <c:xMode val="edge"/>
          <c:yMode val="edge"/>
          <c:x val="5.8216876661585794E-2"/>
          <c:y val="3.2294491334376701E-2"/>
          <c:w val="0.92821658144120378"/>
          <c:h val="0.82092460048036808"/>
        </c:manualLayout>
      </c:layout>
      <c:lineChart>
        <c:grouping val="standard"/>
        <c:ser>
          <c:idx val="0"/>
          <c:order val="0"/>
          <c:tx>
            <c:strRef>
              <c:f>Sayfa1!$B$17</c:f>
              <c:strCache>
                <c:ptCount val="1"/>
                <c:pt idx="0">
                  <c:v>Olay Sayısı</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Sayfa1!$A$18:$A$21</c:f>
              <c:strCache>
                <c:ptCount val="4"/>
                <c:pt idx="0">
                  <c:v>2016</c:v>
                </c:pt>
                <c:pt idx="1">
                  <c:v>2017</c:v>
                </c:pt>
                <c:pt idx="2">
                  <c:v>2018</c:v>
                </c:pt>
                <c:pt idx="3">
                  <c:v>2019(İlk 9 Ayı)</c:v>
                </c:pt>
              </c:strCache>
            </c:strRef>
          </c:cat>
          <c:val>
            <c:numRef>
              <c:f>Sayfa1!$B$18:$B$21</c:f>
              <c:numCache>
                <c:formatCode>#,##0</c:formatCode>
                <c:ptCount val="4"/>
                <c:pt idx="0">
                  <c:v>162110</c:v>
                </c:pt>
                <c:pt idx="1">
                  <c:v>180307</c:v>
                </c:pt>
                <c:pt idx="2">
                  <c:v>219801</c:v>
                </c:pt>
                <c:pt idx="3">
                  <c:v>140973</c:v>
                </c:pt>
              </c:numCache>
            </c:numRef>
          </c:val>
          <c:extLst xmlns:c16r2="http://schemas.microsoft.com/office/drawing/2015/06/chart">
            <c:ext xmlns:c16="http://schemas.microsoft.com/office/drawing/2014/chart" uri="{C3380CC4-5D6E-409C-BE32-E72D297353CC}">
              <c16:uniqueId val="{00000000-E2F5-4784-9642-25C2681FF29B}"/>
            </c:ext>
          </c:extLst>
        </c:ser>
        <c:dLbls>
          <c:showVal val="1"/>
        </c:dLbls>
        <c:marker val="1"/>
        <c:axId val="95392128"/>
        <c:axId val="95393664"/>
      </c:lineChart>
      <c:catAx>
        <c:axId val="9539212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tr-TR"/>
          </a:p>
        </c:txPr>
        <c:crossAx val="95393664"/>
        <c:crosses val="autoZero"/>
        <c:auto val="1"/>
        <c:lblAlgn val="ctr"/>
        <c:lblOffset val="100"/>
      </c:catAx>
      <c:valAx>
        <c:axId val="95393664"/>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9539212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tr-TR"/>
        </a:p>
      </c:txPr>
    </c:legend>
    <c:plotVisOnly val="1"/>
    <c:dispBlanksAs val="gap"/>
  </c:chart>
  <c:spPr>
    <a:noFill/>
    <a:ln>
      <a:noFill/>
    </a:ln>
    <a:effectLst/>
  </c:spPr>
  <c:txPr>
    <a:bodyPr/>
    <a:lstStyle/>
    <a:p>
      <a:pPr>
        <a:defRPr/>
      </a:pPr>
      <a:endParaRPr lang="tr-T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tr-TR"/>
  <c:chart>
    <c:title>
      <c:tx>
        <c:rich>
          <a:bodyPr/>
          <a:lstStyle/>
          <a:p>
            <a:pPr>
              <a:defRPr/>
            </a:pPr>
            <a:r>
              <a:rPr lang="en-US"/>
              <a:t>Bir Yılda Öldürülen Kadın</a:t>
            </a:r>
            <a:r>
              <a:rPr lang="tr-TR"/>
              <a:t> Sayısı</a:t>
            </a:r>
            <a:r>
              <a:rPr lang="en-US"/>
              <a:t> (Milyonda)*</a:t>
            </a:r>
          </a:p>
        </c:rich>
      </c:tx>
      <c:layout/>
    </c:title>
    <c:plotArea>
      <c:layout>
        <c:manualLayout>
          <c:layoutTarget val="inner"/>
          <c:xMode val="edge"/>
          <c:yMode val="edge"/>
          <c:x val="4.1867328822445711E-2"/>
          <c:y val="0.10685241431535698"/>
          <c:w val="0.94117496396639"/>
          <c:h val="0.72572383815119024"/>
        </c:manualLayout>
      </c:layout>
      <c:barChart>
        <c:barDir val="col"/>
        <c:grouping val="clustered"/>
        <c:ser>
          <c:idx val="0"/>
          <c:order val="0"/>
          <c:tx>
            <c:strRef>
              <c:f>'Kadın Cinayetleri'!$C$2</c:f>
              <c:strCache>
                <c:ptCount val="1"/>
                <c:pt idx="0">
                  <c:v>Bir Yılda Öldürülen Kadın Oranları (Milyonda)*</c:v>
                </c:pt>
              </c:strCache>
            </c:strRef>
          </c:tx>
          <c:spPr>
            <a:ln>
              <a:noFill/>
            </a:ln>
            <a:effectLst/>
          </c:spPr>
          <c:dPt>
            <c:idx val="19"/>
            <c:spPr>
              <a:solidFill>
                <a:srgbClr val="C00000"/>
              </a:solidFill>
              <a:ln>
                <a:noFill/>
              </a:ln>
              <a:effectLst/>
            </c:spPr>
            <c:extLst xmlns:c16r2="http://schemas.microsoft.com/office/drawing/2015/06/chart">
              <c:ext xmlns:c16="http://schemas.microsoft.com/office/drawing/2014/chart" uri="{C3380CC4-5D6E-409C-BE32-E72D297353CC}">
                <c16:uniqueId val="{00000002-6192-4AA3-AC9D-15CF1926421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tr-T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'Kadın Cinayetleri'!$B$3:$B$30</c:f>
              <c:strCache>
                <c:ptCount val="28"/>
                <c:pt idx="0">
                  <c:v>Guetamala</c:v>
                </c:pt>
                <c:pt idx="1">
                  <c:v>Brezilya</c:v>
                </c:pt>
                <c:pt idx="2">
                  <c:v>Meksika</c:v>
                </c:pt>
                <c:pt idx="3">
                  <c:v>Rusya</c:v>
                </c:pt>
                <c:pt idx="4">
                  <c:v>Letonya</c:v>
                </c:pt>
                <c:pt idx="5">
                  <c:v>ABD</c:v>
                </c:pt>
                <c:pt idx="6">
                  <c:v>Litvanya</c:v>
                </c:pt>
                <c:pt idx="7">
                  <c:v>Arjantin</c:v>
                </c:pt>
                <c:pt idx="8">
                  <c:v>Macaristan</c:v>
                </c:pt>
                <c:pt idx="9">
                  <c:v>Kore Cumhuriyeti</c:v>
                </c:pt>
                <c:pt idx="10">
                  <c:v>Sırbistan</c:v>
                </c:pt>
                <c:pt idx="11">
                  <c:v>Avustralya</c:v>
                </c:pt>
                <c:pt idx="12">
                  <c:v>Belçika</c:v>
                </c:pt>
                <c:pt idx="13">
                  <c:v>Romanya</c:v>
                </c:pt>
                <c:pt idx="14">
                  <c:v>Ermenistan</c:v>
                </c:pt>
                <c:pt idx="15">
                  <c:v>Hırvatistan</c:v>
                </c:pt>
                <c:pt idx="16">
                  <c:v>İsrail</c:v>
                </c:pt>
                <c:pt idx="17">
                  <c:v>Avusturya</c:v>
                </c:pt>
                <c:pt idx="18">
                  <c:v>Finlandiya</c:v>
                </c:pt>
                <c:pt idx="19">
                  <c:v>Türkiye**</c:v>
                </c:pt>
                <c:pt idx="20">
                  <c:v>Almanya</c:v>
                </c:pt>
                <c:pt idx="21">
                  <c:v>Hollanda</c:v>
                </c:pt>
                <c:pt idx="22">
                  <c:v>İspanya</c:v>
                </c:pt>
                <c:pt idx="23">
                  <c:v>İsveç</c:v>
                </c:pt>
                <c:pt idx="24">
                  <c:v>Danimarka</c:v>
                </c:pt>
                <c:pt idx="25">
                  <c:v>İtalya</c:v>
                </c:pt>
                <c:pt idx="26">
                  <c:v>İngiltere</c:v>
                </c:pt>
                <c:pt idx="27">
                  <c:v>Japonya</c:v>
                </c:pt>
              </c:strCache>
            </c:strRef>
          </c:cat>
          <c:val>
            <c:numRef>
              <c:f>'Kadın Cinayetleri'!$C$3:$C$30</c:f>
              <c:numCache>
                <c:formatCode>0</c:formatCode>
                <c:ptCount val="28"/>
                <c:pt idx="0">
                  <c:v>72</c:v>
                </c:pt>
                <c:pt idx="1">
                  <c:v>42</c:v>
                </c:pt>
                <c:pt idx="2">
                  <c:v>35</c:v>
                </c:pt>
                <c:pt idx="3">
                  <c:v>32</c:v>
                </c:pt>
                <c:pt idx="4">
                  <c:v>26</c:v>
                </c:pt>
                <c:pt idx="5">
                  <c:v>22</c:v>
                </c:pt>
                <c:pt idx="6">
                  <c:v>20</c:v>
                </c:pt>
                <c:pt idx="7">
                  <c:v>13</c:v>
                </c:pt>
                <c:pt idx="8">
                  <c:v>10</c:v>
                </c:pt>
                <c:pt idx="9">
                  <c:v>9</c:v>
                </c:pt>
                <c:pt idx="10">
                  <c:v>9</c:v>
                </c:pt>
                <c:pt idx="11">
                  <c:v>8</c:v>
                </c:pt>
                <c:pt idx="12">
                  <c:v>8</c:v>
                </c:pt>
                <c:pt idx="13">
                  <c:v>8</c:v>
                </c:pt>
                <c:pt idx="14">
                  <c:v>7</c:v>
                </c:pt>
                <c:pt idx="15">
                  <c:v>7</c:v>
                </c:pt>
                <c:pt idx="16">
                  <c:v>7</c:v>
                </c:pt>
                <c:pt idx="17">
                  <c:v>6</c:v>
                </c:pt>
                <c:pt idx="18">
                  <c:v>6</c:v>
                </c:pt>
                <c:pt idx="19">
                  <c:v>6</c:v>
                </c:pt>
                <c:pt idx="20">
                  <c:v>5</c:v>
                </c:pt>
                <c:pt idx="21">
                  <c:v>5</c:v>
                </c:pt>
                <c:pt idx="22">
                  <c:v>5</c:v>
                </c:pt>
                <c:pt idx="23">
                  <c:v>5</c:v>
                </c:pt>
                <c:pt idx="24">
                  <c:v>3</c:v>
                </c:pt>
                <c:pt idx="25">
                  <c:v>3</c:v>
                </c:pt>
                <c:pt idx="26">
                  <c:v>2</c:v>
                </c:pt>
                <c:pt idx="27">
                  <c:v>2</c:v>
                </c:pt>
              </c:numCache>
            </c:numRef>
          </c:val>
          <c:extLst xmlns:c16r2="http://schemas.microsoft.com/office/drawing/2015/06/chart">
            <c:ext xmlns:c16="http://schemas.microsoft.com/office/drawing/2014/chart" uri="{C3380CC4-5D6E-409C-BE32-E72D297353CC}">
              <c16:uniqueId val="{00000000-9598-4D64-B147-068458374C7F}"/>
            </c:ext>
          </c:extLst>
        </c:ser>
        <c:dLbls/>
        <c:gapWidth val="219"/>
        <c:overlap val="-27"/>
        <c:axId val="95042944"/>
        <c:axId val="95569024"/>
      </c:barChart>
      <c:catAx>
        <c:axId val="9504294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crossAx val="95569024"/>
        <c:crosses val="autoZero"/>
        <c:auto val="1"/>
        <c:lblAlgn val="ctr"/>
        <c:lblOffset val="100"/>
      </c:catAx>
      <c:valAx>
        <c:axId val="9556902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tickLblPos val="none"/>
        <c:crossAx val="95042944"/>
        <c:crosses val="autoZero"/>
        <c:crossBetween val="between"/>
      </c:valAx>
      <c:spPr>
        <a:noFill/>
        <a:ln w="25400">
          <a:noFill/>
        </a:ln>
        <a:effectLst/>
      </c:spPr>
    </c:plotArea>
    <c:plotVisOnly val="1"/>
    <c:dispBlanksAs val="gap"/>
  </c:chart>
  <c:spPr>
    <a:noFill/>
    <a:ln w="9525" cap="flat" cmpd="sng" algn="ctr">
      <a:solidFill>
        <a:schemeClr val="tx1">
          <a:lumMod val="15000"/>
          <a:lumOff val="85000"/>
        </a:schemeClr>
      </a:solidFill>
      <a:round/>
    </a:ln>
    <a:effectLst/>
  </c:spPr>
  <c:txPr>
    <a:bodyPr/>
    <a:lstStyle/>
    <a:p>
      <a:pPr>
        <a:defRPr/>
      </a:pPr>
      <a:endParaRPr lang="tr-TR"/>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tr-TR"/>
  <c:chart>
    <c:plotArea>
      <c:layout/>
      <c:lineChart>
        <c:grouping val="standard"/>
        <c:ser>
          <c:idx val="0"/>
          <c:order val="0"/>
          <c:spPr>
            <a:ln w="76200" cap="rnd" cmpd="sng">
              <a:solidFill>
                <a:schemeClr val="accent1"/>
              </a:solidFill>
              <a:round/>
            </a:ln>
            <a:effectLst/>
          </c:spPr>
          <c:marker>
            <c:symbol val="none"/>
          </c:marker>
          <c:dLbls>
            <c:spPr>
              <a:noFill/>
              <a:ln>
                <a:noFill/>
              </a:ln>
              <a:effectLst/>
            </c:spPr>
            <c:txPr>
              <a:bodyPr rot="0" vert="horz"/>
              <a:lstStyle/>
              <a:p>
                <a:pPr>
                  <a:defRPr sz="2000" b="0"/>
                </a:pPr>
                <a:endParaRPr lang="tr-T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Office PowerPoint]1809'!$A$2:$A$7</c:f>
              <c:strCache>
                <c:ptCount val="6"/>
                <c:pt idx="0">
                  <c:v>2014</c:v>
                </c:pt>
                <c:pt idx="1">
                  <c:v>2015</c:v>
                </c:pt>
                <c:pt idx="2">
                  <c:v>2016</c:v>
                </c:pt>
                <c:pt idx="3">
                  <c:v>2017</c:v>
                </c:pt>
                <c:pt idx="4">
                  <c:v>2018</c:v>
                </c:pt>
                <c:pt idx="5">
                  <c:v>2019 (01 Ocak-13 Aralık)</c:v>
                </c:pt>
              </c:strCache>
            </c:strRef>
          </c:cat>
          <c:val>
            <c:numRef>
              <c:f>'[Chart in Microsoft Office PowerPoint]1809'!$B$2:$B$7</c:f>
              <c:numCache>
                <c:formatCode>General</c:formatCode>
                <c:ptCount val="6"/>
                <c:pt idx="0">
                  <c:v>306</c:v>
                </c:pt>
                <c:pt idx="1">
                  <c:v>360</c:v>
                </c:pt>
                <c:pt idx="2">
                  <c:v>304</c:v>
                </c:pt>
                <c:pt idx="3">
                  <c:v>353</c:v>
                </c:pt>
                <c:pt idx="4">
                  <c:v>279</c:v>
                </c:pt>
                <c:pt idx="5">
                  <c:v>318</c:v>
                </c:pt>
              </c:numCache>
            </c:numRef>
          </c:val>
          <c:extLst xmlns:c16r2="http://schemas.microsoft.com/office/drawing/2015/06/chart">
            <c:ext xmlns:c16="http://schemas.microsoft.com/office/drawing/2014/chart" uri="{C3380CC4-5D6E-409C-BE32-E72D297353CC}">
              <c16:uniqueId val="{00000000-5F0A-4632-9E0B-FC41BCE6B6E0}"/>
            </c:ext>
          </c:extLst>
        </c:ser>
        <c:dLbls>
          <c:showVal val="1"/>
        </c:dLbls>
        <c:marker val="1"/>
        <c:axId val="95519104"/>
        <c:axId val="95520640"/>
      </c:lineChart>
      <c:catAx>
        <c:axId val="9551910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tr-TR"/>
          </a:p>
        </c:txPr>
        <c:crossAx val="95520640"/>
        <c:crosses val="autoZero"/>
        <c:auto val="1"/>
        <c:lblAlgn val="ctr"/>
        <c:lblOffset val="100"/>
      </c:catAx>
      <c:valAx>
        <c:axId val="95520640"/>
        <c:scaling>
          <c:orientation val="minMax"/>
          <c:max val="500"/>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vert="horz"/>
          <a:lstStyle/>
          <a:p>
            <a:pPr>
              <a:defRPr/>
            </a:pPr>
            <a:endParaRPr lang="tr-TR"/>
          </a:p>
        </c:txPr>
        <c:crossAx val="95519104"/>
        <c:crosses val="autoZero"/>
        <c:crossBetween val="between"/>
        <c:majorUnit val="100"/>
      </c:val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sz="1200"/>
      </a:pPr>
      <a:endParaRPr lang="tr-T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tr-TR"/>
  <c:style val="18"/>
  <c:chart>
    <c:title>
      <c:tx>
        <c:rich>
          <a:bodyPr/>
          <a:lstStyle/>
          <a:p>
            <a:pPr>
              <a:defRPr sz="1600"/>
            </a:pPr>
            <a:r>
              <a:rPr lang="en-US" sz="1600" dirty="0" smtClean="0"/>
              <a:t>CİNAYETİN İLLERE GÖRE %'LİK DAĞILIMLARI (İLK 10 İL)</a:t>
            </a:r>
            <a:endParaRPr lang="en-US" sz="1600" dirty="0"/>
          </a:p>
        </c:rich>
      </c:tx>
      <c:layout/>
    </c:title>
    <c:plotArea>
      <c:layout/>
      <c:barChart>
        <c:barDir val="col"/>
        <c:grouping val="clustered"/>
        <c:ser>
          <c:idx val="0"/>
          <c:order val="0"/>
          <c:tx>
            <c:strRef>
              <c:f>'EGM Cinayet Raporu'!$B$4</c:f>
              <c:strCache>
                <c:ptCount val="1"/>
                <c:pt idx="0">
                  <c:v>CİNAYET ORANI</c:v>
                </c:pt>
              </c:strCache>
            </c:strRef>
          </c:tx>
          <c:cat>
            <c:strRef>
              <c:f>'EGM Cinayet Raporu'!$A$5:$A$14</c:f>
              <c:strCache>
                <c:ptCount val="10"/>
                <c:pt idx="0">
                  <c:v>İstanbul</c:v>
                </c:pt>
                <c:pt idx="1">
                  <c:v>Ankara</c:v>
                </c:pt>
                <c:pt idx="2">
                  <c:v>İzmir</c:v>
                </c:pt>
                <c:pt idx="3">
                  <c:v>Antalya</c:v>
                </c:pt>
                <c:pt idx="4">
                  <c:v>Gaziantep</c:v>
                </c:pt>
                <c:pt idx="5">
                  <c:v>Bursa</c:v>
                </c:pt>
                <c:pt idx="6">
                  <c:v>Adana</c:v>
                </c:pt>
                <c:pt idx="7">
                  <c:v>Mersin</c:v>
                </c:pt>
                <c:pt idx="8">
                  <c:v>Manisa</c:v>
                </c:pt>
                <c:pt idx="9">
                  <c:v>Denizli</c:v>
                </c:pt>
              </c:strCache>
            </c:strRef>
          </c:cat>
          <c:val>
            <c:numRef>
              <c:f>'EGM Cinayet Raporu'!$B$5:$B$14</c:f>
              <c:numCache>
                <c:formatCode>0.00</c:formatCode>
                <c:ptCount val="10"/>
                <c:pt idx="0">
                  <c:v>14.5</c:v>
                </c:pt>
                <c:pt idx="1">
                  <c:v>6.1</c:v>
                </c:pt>
                <c:pt idx="2">
                  <c:v>5.5</c:v>
                </c:pt>
                <c:pt idx="3">
                  <c:v>4.5999999999999996</c:v>
                </c:pt>
                <c:pt idx="4">
                  <c:v>4.3</c:v>
                </c:pt>
                <c:pt idx="5">
                  <c:v>3.6</c:v>
                </c:pt>
                <c:pt idx="6">
                  <c:v>3.4</c:v>
                </c:pt>
                <c:pt idx="7">
                  <c:v>3</c:v>
                </c:pt>
                <c:pt idx="8">
                  <c:v>2.7</c:v>
                </c:pt>
                <c:pt idx="9">
                  <c:v>2.6</c:v>
                </c:pt>
              </c:numCache>
            </c:numRef>
          </c:val>
          <c:extLst xmlns:c16r2="http://schemas.microsoft.com/office/drawing/2015/06/chart">
            <c:ext xmlns:c16="http://schemas.microsoft.com/office/drawing/2014/chart" uri="{C3380CC4-5D6E-409C-BE32-E72D297353CC}">
              <c16:uniqueId val="{00000000-14F9-471B-8B81-93D0DED2C2F4}"/>
            </c:ext>
          </c:extLst>
        </c:ser>
        <c:dLbls/>
        <c:axId val="96032256"/>
        <c:axId val="96033792"/>
      </c:barChart>
      <c:catAx>
        <c:axId val="96032256"/>
        <c:scaling>
          <c:orientation val="minMax"/>
        </c:scaling>
        <c:axPos val="b"/>
        <c:numFmt formatCode="General" sourceLinked="0"/>
        <c:tickLblPos val="nextTo"/>
        <c:txPr>
          <a:bodyPr/>
          <a:lstStyle/>
          <a:p>
            <a:pPr>
              <a:defRPr sz="1200"/>
            </a:pPr>
            <a:endParaRPr lang="tr-TR"/>
          </a:p>
        </c:txPr>
        <c:crossAx val="96033792"/>
        <c:crosses val="autoZero"/>
        <c:auto val="1"/>
        <c:lblAlgn val="ctr"/>
        <c:lblOffset val="100"/>
      </c:catAx>
      <c:valAx>
        <c:axId val="96033792"/>
        <c:scaling>
          <c:orientation val="minMax"/>
        </c:scaling>
        <c:axPos val="l"/>
        <c:majorGridlines/>
        <c:numFmt formatCode="0.00" sourceLinked="1"/>
        <c:tickLblPos val="nextTo"/>
        <c:crossAx val="96032256"/>
        <c:crosses val="autoZero"/>
        <c:crossBetween val="between"/>
      </c:valAx>
    </c:plotArea>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tr-TR"/>
  <c:style val="4"/>
  <c:chart>
    <c:title>
      <c:tx>
        <c:rich>
          <a:bodyPr/>
          <a:lstStyle/>
          <a:p>
            <a:pPr>
              <a:defRPr sz="1600"/>
            </a:pPr>
            <a:r>
              <a:rPr lang="en-US" sz="1600" dirty="0" smtClean="0"/>
              <a:t>İLLERE GÖRE 1 MİLYON KİŞİ BAŞINA KADIN CİNAYETLERİ</a:t>
            </a:r>
            <a:endParaRPr lang="en-US" sz="1600" dirty="0"/>
          </a:p>
        </c:rich>
      </c:tx>
      <c:layout/>
    </c:title>
    <c:plotArea>
      <c:layout/>
      <c:barChart>
        <c:barDir val="col"/>
        <c:grouping val="clustered"/>
        <c:ser>
          <c:idx val="0"/>
          <c:order val="0"/>
          <c:tx>
            <c:strRef>
              <c:f>'EGM Cinayet Raporu'!$B$24</c:f>
              <c:strCache>
                <c:ptCount val="1"/>
                <c:pt idx="0">
                  <c:v>CİNAYET ORANI</c:v>
                </c:pt>
              </c:strCache>
            </c:strRef>
          </c:tx>
          <c:cat>
            <c:strRef>
              <c:f>'EGM Cinayet Raporu'!$A$25:$A$34</c:f>
              <c:strCache>
                <c:ptCount val="10"/>
                <c:pt idx="0">
                  <c:v>Iğdır</c:v>
                </c:pt>
                <c:pt idx="1">
                  <c:v>Edirne</c:v>
                </c:pt>
                <c:pt idx="2">
                  <c:v>Bayburt</c:v>
                </c:pt>
                <c:pt idx="3">
                  <c:v>Denizli</c:v>
                </c:pt>
                <c:pt idx="4">
                  <c:v>Nevşehir</c:v>
                </c:pt>
                <c:pt idx="5">
                  <c:v>Sinop</c:v>
                </c:pt>
                <c:pt idx="6">
                  <c:v>Kilis</c:v>
                </c:pt>
                <c:pt idx="7">
                  <c:v>Yozgat</c:v>
                </c:pt>
                <c:pt idx="8">
                  <c:v>Kars</c:v>
                </c:pt>
                <c:pt idx="9">
                  <c:v>Gaziantep</c:v>
                </c:pt>
              </c:strCache>
            </c:strRef>
          </c:cat>
          <c:val>
            <c:numRef>
              <c:f>'EGM Cinayet Raporu'!$B$25:$B$34</c:f>
              <c:numCache>
                <c:formatCode>0.00</c:formatCode>
                <c:ptCount val="10"/>
                <c:pt idx="0">
                  <c:v>10.3</c:v>
                </c:pt>
                <c:pt idx="1">
                  <c:v>8.2000000000000011</c:v>
                </c:pt>
                <c:pt idx="2">
                  <c:v>7.9</c:v>
                </c:pt>
                <c:pt idx="3">
                  <c:v>7.9</c:v>
                </c:pt>
                <c:pt idx="4">
                  <c:v>7.9</c:v>
                </c:pt>
                <c:pt idx="5">
                  <c:v>7.9</c:v>
                </c:pt>
                <c:pt idx="6">
                  <c:v>7.3</c:v>
                </c:pt>
                <c:pt idx="7">
                  <c:v>7.1</c:v>
                </c:pt>
                <c:pt idx="8">
                  <c:v>6.9</c:v>
                </c:pt>
                <c:pt idx="9">
                  <c:v>6.7</c:v>
                </c:pt>
              </c:numCache>
            </c:numRef>
          </c:val>
          <c:extLst xmlns:c16r2="http://schemas.microsoft.com/office/drawing/2015/06/chart">
            <c:ext xmlns:c16="http://schemas.microsoft.com/office/drawing/2014/chart" uri="{C3380CC4-5D6E-409C-BE32-E72D297353CC}">
              <c16:uniqueId val="{00000000-391B-4E4F-A4C2-3D18F009253D}"/>
            </c:ext>
          </c:extLst>
        </c:ser>
        <c:dLbls/>
        <c:axId val="96168576"/>
        <c:axId val="96174464"/>
      </c:barChart>
      <c:catAx>
        <c:axId val="96168576"/>
        <c:scaling>
          <c:orientation val="minMax"/>
        </c:scaling>
        <c:axPos val="b"/>
        <c:numFmt formatCode="General" sourceLinked="0"/>
        <c:tickLblPos val="nextTo"/>
        <c:txPr>
          <a:bodyPr/>
          <a:lstStyle/>
          <a:p>
            <a:pPr>
              <a:defRPr sz="1400"/>
            </a:pPr>
            <a:endParaRPr lang="tr-TR"/>
          </a:p>
        </c:txPr>
        <c:crossAx val="96174464"/>
        <c:crosses val="autoZero"/>
        <c:auto val="1"/>
        <c:lblAlgn val="ctr"/>
        <c:lblOffset val="100"/>
      </c:catAx>
      <c:valAx>
        <c:axId val="96174464"/>
        <c:scaling>
          <c:orientation val="minMax"/>
        </c:scaling>
        <c:axPos val="l"/>
        <c:majorGridlines/>
        <c:numFmt formatCode="0.00" sourceLinked="1"/>
        <c:tickLblPos val="nextTo"/>
        <c:txPr>
          <a:bodyPr/>
          <a:lstStyle/>
          <a:p>
            <a:pPr>
              <a:defRPr sz="1200"/>
            </a:pPr>
            <a:endParaRPr lang="tr-TR"/>
          </a:p>
        </c:txPr>
        <c:crossAx val="96168576"/>
        <c:crosses val="autoZero"/>
        <c:crossBetween val="between"/>
      </c:valAx>
    </c:plotArea>
    <c:plotVisOnly val="1"/>
    <c:dispBlanksAs val="gap"/>
  </c:chart>
  <c:txPr>
    <a:bodyPr/>
    <a:lstStyle/>
    <a:p>
      <a:pPr>
        <a:defRPr sz="1800"/>
      </a:pPr>
      <a:endParaRPr lang="tr-T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tr-TR"/>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spPr>
            <a:solidFill>
              <a:schemeClr val="accent1"/>
            </a:solidFill>
            <a:ln>
              <a:noFill/>
            </a:ln>
            <a:effectLst/>
          </c:spPr>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Sayfa1!$A$11:$A$15</c:f>
              <c:strCache>
                <c:ptCount val="5"/>
                <c:pt idx="0">
                  <c:v>EŞ/DUYGUSAL PARTNER</c:v>
                </c:pt>
                <c:pt idx="1">
                  <c:v>AKRABA</c:v>
                </c:pt>
                <c:pt idx="2">
                  <c:v>KOMŞU</c:v>
                </c:pt>
                <c:pt idx="3">
                  <c:v>ARKADAŞ-TANIDIK</c:v>
                </c:pt>
                <c:pt idx="4">
                  <c:v>DİĞER</c:v>
                </c:pt>
              </c:strCache>
            </c:strRef>
          </c:cat>
          <c:val>
            <c:numRef>
              <c:f>Sayfa1!$B$11:$B$15</c:f>
              <c:numCache>
                <c:formatCode>0%</c:formatCode>
                <c:ptCount val="5"/>
                <c:pt idx="0">
                  <c:v>0.63500000000000012</c:v>
                </c:pt>
                <c:pt idx="1">
                  <c:v>0.32000000000000006</c:v>
                </c:pt>
                <c:pt idx="2">
                  <c:v>1.7000000000000001E-2</c:v>
                </c:pt>
                <c:pt idx="3">
                  <c:v>8.0000000000000019E-3</c:v>
                </c:pt>
                <c:pt idx="4">
                  <c:v>2.0000000000000004E-2</c:v>
                </c:pt>
              </c:numCache>
            </c:numRef>
          </c:val>
          <c:extLst xmlns:c16r2="http://schemas.microsoft.com/office/drawing/2015/06/chart">
            <c:ext xmlns:c16="http://schemas.microsoft.com/office/drawing/2014/chart" uri="{C3380CC4-5D6E-409C-BE32-E72D297353CC}">
              <c16:uniqueId val="{00000000-3FB5-4ADD-A8A2-43B1CD72D24D}"/>
            </c:ext>
          </c:extLst>
        </c:ser>
        <c:dLbls>
          <c:showVal val="1"/>
        </c:dLbls>
        <c:gapWidth val="75"/>
        <c:axId val="96179328"/>
        <c:axId val="96180864"/>
      </c:barChart>
      <c:catAx>
        <c:axId val="9617932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tr-TR"/>
          </a:p>
        </c:txPr>
        <c:crossAx val="96180864"/>
        <c:crosses val="autoZero"/>
        <c:auto val="1"/>
        <c:lblAlgn val="ctr"/>
        <c:lblOffset val="100"/>
      </c:catAx>
      <c:valAx>
        <c:axId val="96180864"/>
        <c:scaling>
          <c:orientation val="minMax"/>
        </c:scaling>
        <c:delete val="1"/>
        <c:axPos val="l"/>
        <c:majorGridlines/>
        <c:numFmt formatCode="0%" sourceLinked="1"/>
        <c:majorTickMark val="none"/>
        <c:tickLblPos val="none"/>
        <c:crossAx val="96179328"/>
        <c:crosses val="autoZero"/>
        <c:crossBetween val="between"/>
      </c:valAx>
      <c:spPr>
        <a:noFill/>
        <a:ln>
          <a:noFill/>
        </a:ln>
        <a:effectLst/>
      </c:spPr>
    </c:plotArea>
    <c:plotVisOnly val="1"/>
    <c:dispBlanksAs val="gap"/>
  </c:chart>
  <c:spPr>
    <a:noFill/>
    <a:ln>
      <a:noFill/>
    </a:ln>
    <a:effectLst/>
  </c:spPr>
  <c:txPr>
    <a:bodyPr/>
    <a:lstStyle/>
    <a:p>
      <a:pPr>
        <a:defRPr sz="1600"/>
      </a:pPr>
      <a:endParaRPr lang="tr-TR"/>
    </a:p>
  </c:txPr>
  <c:externalData r:id="rId2"/>
</c:chartSpac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93B204-D9F4-574F-8125-F20448DDA187}" type="doc">
      <dgm:prSet loTypeId="urn:microsoft.com/office/officeart/2005/8/layout/target3" loCatId="" qsTypeId="urn:microsoft.com/office/officeart/2005/8/quickstyle/simple4" qsCatId="simple" csTypeId="urn:microsoft.com/office/officeart/2005/8/colors/accent1_4" csCatId="accent1" phldr="1"/>
      <dgm:spPr/>
      <dgm:t>
        <a:bodyPr/>
        <a:lstStyle/>
        <a:p>
          <a:endParaRPr lang="en-US"/>
        </a:p>
      </dgm:t>
    </dgm:pt>
    <dgm:pt modelId="{AC29CD56-7C54-714C-9A01-E85EF152EC94}">
      <dgm:prSet/>
      <dgm:spPr/>
      <dgm:t>
        <a:bodyPr/>
        <a:lstStyle/>
        <a:p>
          <a:pPr rtl="0"/>
          <a:r>
            <a:rPr lang="tr-TR" dirty="0" smtClean="0">
              <a:latin typeface="Times New Roman" pitchFamily="18" charset="0"/>
              <a:cs typeface="Times New Roman" pitchFamily="18" charset="0"/>
            </a:rPr>
            <a:t>Dünyada her yıl şiddet nedeniyle hayatını kaybeden insan sayısı: </a:t>
          </a:r>
        </a:p>
        <a:p>
          <a:pPr rtl="0"/>
          <a:r>
            <a:rPr lang="tr-TR" dirty="0" smtClean="0">
              <a:latin typeface="Times New Roman" pitchFamily="18" charset="0"/>
              <a:cs typeface="Times New Roman" pitchFamily="18" charset="0"/>
            </a:rPr>
            <a:t>1.4 MİLYON*</a:t>
          </a:r>
          <a:endParaRPr lang="tr-TR" dirty="0">
            <a:latin typeface="Times New Roman" pitchFamily="18" charset="0"/>
            <a:cs typeface="Times New Roman" pitchFamily="18" charset="0"/>
          </a:endParaRPr>
        </a:p>
      </dgm:t>
    </dgm:pt>
    <dgm:pt modelId="{1E83D823-E22C-954A-A180-F32FF313FF55}" type="parTrans" cxnId="{199A0051-A076-AA41-A019-CAF21EB94649}">
      <dgm:prSet/>
      <dgm:spPr/>
      <dgm:t>
        <a:bodyPr/>
        <a:lstStyle/>
        <a:p>
          <a:endParaRPr lang="en-US"/>
        </a:p>
      </dgm:t>
    </dgm:pt>
    <dgm:pt modelId="{44908016-CD54-0E43-A676-03EAE9EBB321}" type="sibTrans" cxnId="{199A0051-A076-AA41-A019-CAF21EB94649}">
      <dgm:prSet/>
      <dgm:spPr/>
      <dgm:t>
        <a:bodyPr/>
        <a:lstStyle/>
        <a:p>
          <a:endParaRPr lang="en-US"/>
        </a:p>
      </dgm:t>
    </dgm:pt>
    <dgm:pt modelId="{B16A65B0-B71B-184D-AD6D-34AAEF1E406D}">
      <dgm:prSet/>
      <dgm:spPr/>
      <dgm:t>
        <a:bodyPr/>
        <a:lstStyle/>
        <a:p>
          <a:pPr rtl="0"/>
          <a:r>
            <a:rPr lang="tr-TR" dirty="0" smtClean="0">
              <a:latin typeface="Times New Roman" pitchFamily="18" charset="0"/>
              <a:cs typeface="Times New Roman" pitchFamily="18" charset="0"/>
            </a:rPr>
            <a:t>Şiddet en çok </a:t>
          </a:r>
          <a:r>
            <a:rPr lang="tr-TR" dirty="0" smtClean="0">
              <a:solidFill>
                <a:srgbClr val="FF0000"/>
              </a:solidFill>
              <a:latin typeface="Times New Roman" pitchFamily="18" charset="0"/>
              <a:cs typeface="Times New Roman" pitchFamily="18" charset="0"/>
            </a:rPr>
            <a:t>KADINLARA, ÇOCUKLARA, YAŞLILARA, ENGELLİLERE, GÖÇMENLERE, EVSİZLERE, MÜLTECİLERE </a:t>
          </a:r>
          <a:r>
            <a:rPr lang="tr-TR" dirty="0" smtClean="0">
              <a:latin typeface="Times New Roman" pitchFamily="18" charset="0"/>
              <a:cs typeface="Times New Roman" pitchFamily="18" charset="0"/>
            </a:rPr>
            <a:t>yönelmektedir.</a:t>
          </a:r>
          <a:endParaRPr lang="tr-TR" dirty="0">
            <a:latin typeface="Times New Roman" pitchFamily="18" charset="0"/>
            <a:cs typeface="Times New Roman" pitchFamily="18" charset="0"/>
          </a:endParaRPr>
        </a:p>
      </dgm:t>
    </dgm:pt>
    <dgm:pt modelId="{7BD669EC-7A1C-A247-8550-62EF368BB9F8}" type="parTrans" cxnId="{6662B813-F872-2F4B-AE57-0DE8DC31D7E4}">
      <dgm:prSet/>
      <dgm:spPr/>
      <dgm:t>
        <a:bodyPr/>
        <a:lstStyle/>
        <a:p>
          <a:endParaRPr lang="en-US"/>
        </a:p>
      </dgm:t>
    </dgm:pt>
    <dgm:pt modelId="{9E6E3FBA-9D58-BA47-9BDF-3C0D2EDBB424}" type="sibTrans" cxnId="{6662B813-F872-2F4B-AE57-0DE8DC31D7E4}">
      <dgm:prSet/>
      <dgm:spPr/>
      <dgm:t>
        <a:bodyPr/>
        <a:lstStyle/>
        <a:p>
          <a:endParaRPr lang="en-US"/>
        </a:p>
      </dgm:t>
    </dgm:pt>
    <dgm:pt modelId="{CA18EEE4-57B4-EA49-BCEC-B62CF535DAD0}" type="pres">
      <dgm:prSet presAssocID="{3693B204-D9F4-574F-8125-F20448DDA187}" presName="Name0" presStyleCnt="0">
        <dgm:presLayoutVars>
          <dgm:chMax val="7"/>
          <dgm:dir/>
          <dgm:animLvl val="lvl"/>
          <dgm:resizeHandles val="exact"/>
        </dgm:presLayoutVars>
      </dgm:prSet>
      <dgm:spPr/>
      <dgm:t>
        <a:bodyPr/>
        <a:lstStyle/>
        <a:p>
          <a:endParaRPr lang="tr-TR"/>
        </a:p>
      </dgm:t>
    </dgm:pt>
    <dgm:pt modelId="{1147E540-1A7C-024B-8655-27D3B3242234}" type="pres">
      <dgm:prSet presAssocID="{AC29CD56-7C54-714C-9A01-E85EF152EC94}" presName="circle1" presStyleLbl="node1" presStyleIdx="0" presStyleCnt="2"/>
      <dgm:spPr/>
    </dgm:pt>
    <dgm:pt modelId="{33BBA24E-F062-B845-92F4-FF030518323A}" type="pres">
      <dgm:prSet presAssocID="{AC29CD56-7C54-714C-9A01-E85EF152EC94}" presName="space" presStyleCnt="0"/>
      <dgm:spPr/>
    </dgm:pt>
    <dgm:pt modelId="{C7562652-19BF-C74B-A9A9-C417029C084C}" type="pres">
      <dgm:prSet presAssocID="{AC29CD56-7C54-714C-9A01-E85EF152EC94}" presName="rect1" presStyleLbl="alignAcc1" presStyleIdx="0" presStyleCnt="2"/>
      <dgm:spPr/>
      <dgm:t>
        <a:bodyPr/>
        <a:lstStyle/>
        <a:p>
          <a:endParaRPr lang="tr-TR"/>
        </a:p>
      </dgm:t>
    </dgm:pt>
    <dgm:pt modelId="{2E5172F3-C584-6448-95E6-FB3B82B2AFE8}" type="pres">
      <dgm:prSet presAssocID="{B16A65B0-B71B-184D-AD6D-34AAEF1E406D}" presName="vertSpace2" presStyleLbl="node1" presStyleIdx="0" presStyleCnt="2"/>
      <dgm:spPr/>
    </dgm:pt>
    <dgm:pt modelId="{3C6F87D4-8A16-0C4A-A079-81736288D9F4}" type="pres">
      <dgm:prSet presAssocID="{B16A65B0-B71B-184D-AD6D-34AAEF1E406D}" presName="circle2" presStyleLbl="node1" presStyleIdx="1" presStyleCnt="2"/>
      <dgm:spPr/>
    </dgm:pt>
    <dgm:pt modelId="{5BFA47B7-766A-8345-B5F0-98846AB06D72}" type="pres">
      <dgm:prSet presAssocID="{B16A65B0-B71B-184D-AD6D-34AAEF1E406D}" presName="rect2" presStyleLbl="alignAcc1" presStyleIdx="1" presStyleCnt="2"/>
      <dgm:spPr/>
      <dgm:t>
        <a:bodyPr/>
        <a:lstStyle/>
        <a:p>
          <a:endParaRPr lang="tr-TR"/>
        </a:p>
      </dgm:t>
    </dgm:pt>
    <dgm:pt modelId="{114284EA-3700-3C4A-9B51-217BF68067B2}" type="pres">
      <dgm:prSet presAssocID="{AC29CD56-7C54-714C-9A01-E85EF152EC94}" presName="rect1ParTxNoCh" presStyleLbl="alignAcc1" presStyleIdx="1" presStyleCnt="2">
        <dgm:presLayoutVars>
          <dgm:chMax val="1"/>
          <dgm:bulletEnabled val="1"/>
        </dgm:presLayoutVars>
      </dgm:prSet>
      <dgm:spPr/>
      <dgm:t>
        <a:bodyPr/>
        <a:lstStyle/>
        <a:p>
          <a:endParaRPr lang="tr-TR"/>
        </a:p>
      </dgm:t>
    </dgm:pt>
    <dgm:pt modelId="{62F0C082-6101-284F-8422-58DEF58062F2}" type="pres">
      <dgm:prSet presAssocID="{B16A65B0-B71B-184D-AD6D-34AAEF1E406D}" presName="rect2ParTxNoCh" presStyleLbl="alignAcc1" presStyleIdx="1" presStyleCnt="2">
        <dgm:presLayoutVars>
          <dgm:chMax val="1"/>
          <dgm:bulletEnabled val="1"/>
        </dgm:presLayoutVars>
      </dgm:prSet>
      <dgm:spPr/>
      <dgm:t>
        <a:bodyPr/>
        <a:lstStyle/>
        <a:p>
          <a:endParaRPr lang="tr-TR"/>
        </a:p>
      </dgm:t>
    </dgm:pt>
  </dgm:ptLst>
  <dgm:cxnLst>
    <dgm:cxn modelId="{199A0051-A076-AA41-A019-CAF21EB94649}" srcId="{3693B204-D9F4-574F-8125-F20448DDA187}" destId="{AC29CD56-7C54-714C-9A01-E85EF152EC94}" srcOrd="0" destOrd="0" parTransId="{1E83D823-E22C-954A-A180-F32FF313FF55}" sibTransId="{44908016-CD54-0E43-A676-03EAE9EBB321}"/>
    <dgm:cxn modelId="{7A154964-7598-460F-8EB8-6CC315F00DC0}" type="presOf" srcId="{3693B204-D9F4-574F-8125-F20448DDA187}" destId="{CA18EEE4-57B4-EA49-BCEC-B62CF535DAD0}" srcOrd="0" destOrd="0" presId="urn:microsoft.com/office/officeart/2005/8/layout/target3"/>
    <dgm:cxn modelId="{6D351ECE-7ACE-444B-BDD7-8951A1A0EF85}" type="presOf" srcId="{B16A65B0-B71B-184D-AD6D-34AAEF1E406D}" destId="{62F0C082-6101-284F-8422-58DEF58062F2}" srcOrd="1" destOrd="0" presId="urn:microsoft.com/office/officeart/2005/8/layout/target3"/>
    <dgm:cxn modelId="{B8FF5DCA-4D2A-450E-A185-1173D1ADCA1F}" type="presOf" srcId="{AC29CD56-7C54-714C-9A01-E85EF152EC94}" destId="{C7562652-19BF-C74B-A9A9-C417029C084C}" srcOrd="0" destOrd="0" presId="urn:microsoft.com/office/officeart/2005/8/layout/target3"/>
    <dgm:cxn modelId="{96FDEAD2-C2AF-4051-B812-43346AAD78BF}" type="presOf" srcId="{AC29CD56-7C54-714C-9A01-E85EF152EC94}" destId="{114284EA-3700-3C4A-9B51-217BF68067B2}" srcOrd="1" destOrd="0" presId="urn:microsoft.com/office/officeart/2005/8/layout/target3"/>
    <dgm:cxn modelId="{B4796EF8-9142-4F49-81DE-2759B6B5C46A}" type="presOf" srcId="{B16A65B0-B71B-184D-AD6D-34AAEF1E406D}" destId="{5BFA47B7-766A-8345-B5F0-98846AB06D72}" srcOrd="0" destOrd="0" presId="urn:microsoft.com/office/officeart/2005/8/layout/target3"/>
    <dgm:cxn modelId="{6662B813-F872-2F4B-AE57-0DE8DC31D7E4}" srcId="{3693B204-D9F4-574F-8125-F20448DDA187}" destId="{B16A65B0-B71B-184D-AD6D-34AAEF1E406D}" srcOrd="1" destOrd="0" parTransId="{7BD669EC-7A1C-A247-8550-62EF368BB9F8}" sibTransId="{9E6E3FBA-9D58-BA47-9BDF-3C0D2EDBB424}"/>
    <dgm:cxn modelId="{53119B99-FC92-482F-8684-DD7FF7F2865F}" type="presParOf" srcId="{CA18EEE4-57B4-EA49-BCEC-B62CF535DAD0}" destId="{1147E540-1A7C-024B-8655-27D3B3242234}" srcOrd="0" destOrd="0" presId="urn:microsoft.com/office/officeart/2005/8/layout/target3"/>
    <dgm:cxn modelId="{41010004-11B5-485C-86D7-BA191415FA3B}" type="presParOf" srcId="{CA18EEE4-57B4-EA49-BCEC-B62CF535DAD0}" destId="{33BBA24E-F062-B845-92F4-FF030518323A}" srcOrd="1" destOrd="0" presId="urn:microsoft.com/office/officeart/2005/8/layout/target3"/>
    <dgm:cxn modelId="{221FD6FB-4742-4429-B776-05B4A0CA9144}" type="presParOf" srcId="{CA18EEE4-57B4-EA49-BCEC-B62CF535DAD0}" destId="{C7562652-19BF-C74B-A9A9-C417029C084C}" srcOrd="2" destOrd="0" presId="urn:microsoft.com/office/officeart/2005/8/layout/target3"/>
    <dgm:cxn modelId="{5910225E-F484-4BF5-8928-0D610DE4F26C}" type="presParOf" srcId="{CA18EEE4-57B4-EA49-BCEC-B62CF535DAD0}" destId="{2E5172F3-C584-6448-95E6-FB3B82B2AFE8}" srcOrd="3" destOrd="0" presId="urn:microsoft.com/office/officeart/2005/8/layout/target3"/>
    <dgm:cxn modelId="{B81FD4CD-B246-4AFE-AAA6-DBA3172064D3}" type="presParOf" srcId="{CA18EEE4-57B4-EA49-BCEC-B62CF535DAD0}" destId="{3C6F87D4-8A16-0C4A-A079-81736288D9F4}" srcOrd="4" destOrd="0" presId="urn:microsoft.com/office/officeart/2005/8/layout/target3"/>
    <dgm:cxn modelId="{9A7E9ED0-F20C-469F-B79C-5995A86C43F8}" type="presParOf" srcId="{CA18EEE4-57B4-EA49-BCEC-B62CF535DAD0}" destId="{5BFA47B7-766A-8345-B5F0-98846AB06D72}" srcOrd="5" destOrd="0" presId="urn:microsoft.com/office/officeart/2005/8/layout/target3"/>
    <dgm:cxn modelId="{27CCB797-F239-4FAF-90A9-F77E9466E607}" type="presParOf" srcId="{CA18EEE4-57B4-EA49-BCEC-B62CF535DAD0}" destId="{114284EA-3700-3C4A-9B51-217BF68067B2}" srcOrd="6" destOrd="0" presId="urn:microsoft.com/office/officeart/2005/8/layout/target3"/>
    <dgm:cxn modelId="{B2DA7C5E-A7FC-4607-8071-679394E86089}" type="presParOf" srcId="{CA18EEE4-57B4-EA49-BCEC-B62CF535DAD0}" destId="{62F0C082-6101-284F-8422-58DEF58062F2}" srcOrd="7"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96A3C9-3092-465F-834B-282B2FD3A06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7143293C-C66F-4A8F-B1CB-596EC9E0D317}">
      <dgm:prSet phldrT="[Metin]" phldr="1" custT="1"/>
      <dgm:spPr/>
      <dgm:t>
        <a:bodyPr/>
        <a:lstStyle/>
        <a:p>
          <a:endParaRPr lang="tr-TR" sz="2000">
            <a:latin typeface="Times New Roman" panose="02020603050405020304" pitchFamily="18" charset="0"/>
            <a:cs typeface="Times New Roman" panose="02020603050405020304" pitchFamily="18" charset="0"/>
          </a:endParaRPr>
        </a:p>
      </dgm:t>
    </dgm:pt>
    <dgm:pt modelId="{48171371-A595-413A-BE4F-2FE985BF5702}" type="parTrans" cxnId="{A435384E-EB94-45F0-8FF7-D2376FCE690E}">
      <dgm:prSet/>
      <dgm:spPr/>
      <dgm:t>
        <a:bodyPr/>
        <a:lstStyle/>
        <a:p>
          <a:endParaRPr lang="tr-TR" sz="2000">
            <a:latin typeface="Times New Roman" panose="02020603050405020304" pitchFamily="18" charset="0"/>
            <a:cs typeface="Times New Roman" panose="02020603050405020304" pitchFamily="18" charset="0"/>
          </a:endParaRPr>
        </a:p>
      </dgm:t>
    </dgm:pt>
    <dgm:pt modelId="{06DAD4D7-FADD-48BC-A2A2-C0036C8B37F8}" type="sibTrans" cxnId="{A435384E-EB94-45F0-8FF7-D2376FCE690E}">
      <dgm:prSet/>
      <dgm:spPr/>
      <dgm:t>
        <a:bodyPr/>
        <a:lstStyle/>
        <a:p>
          <a:endParaRPr lang="tr-TR" sz="2000">
            <a:latin typeface="Times New Roman" panose="02020603050405020304" pitchFamily="18" charset="0"/>
            <a:cs typeface="Times New Roman" panose="02020603050405020304" pitchFamily="18" charset="0"/>
          </a:endParaRPr>
        </a:p>
      </dgm:t>
    </dgm:pt>
    <dgm:pt modelId="{40A4E51D-6A8D-454A-A85D-FD60AAA52BD1}">
      <dgm:prSet phldrT="[Metin]" custT="1"/>
      <dgm:spPr/>
      <dgm:t>
        <a:bodyPr/>
        <a:lstStyle/>
        <a:p>
          <a:pPr rtl="0"/>
          <a:r>
            <a:rPr lang="tr-TR" sz="2000" b="1" i="0" baseline="0" dirty="0" smtClean="0">
              <a:latin typeface="Times New Roman" panose="02020603050405020304" pitchFamily="18" charset="0"/>
              <a:cs typeface="Times New Roman" panose="02020603050405020304" pitchFamily="18" charset="0"/>
            </a:rPr>
            <a:t>Birincil Koruma: Şiddetin daha ortaya çıkmadan önlenmesi</a:t>
          </a:r>
          <a:endParaRPr lang="tr-TR" sz="2000" dirty="0">
            <a:latin typeface="Times New Roman" panose="02020603050405020304" pitchFamily="18" charset="0"/>
            <a:cs typeface="Times New Roman" panose="02020603050405020304" pitchFamily="18" charset="0"/>
          </a:endParaRPr>
        </a:p>
      </dgm:t>
    </dgm:pt>
    <dgm:pt modelId="{28C8D446-EBE8-4920-A845-776B25C5D9EB}" type="parTrans" cxnId="{30D0C8C7-FEED-4691-AA77-ADF6DC02438E}">
      <dgm:prSet/>
      <dgm:spPr/>
      <dgm:t>
        <a:bodyPr/>
        <a:lstStyle/>
        <a:p>
          <a:endParaRPr lang="tr-TR" sz="2000">
            <a:latin typeface="Times New Roman" panose="02020603050405020304" pitchFamily="18" charset="0"/>
            <a:cs typeface="Times New Roman" panose="02020603050405020304" pitchFamily="18" charset="0"/>
          </a:endParaRPr>
        </a:p>
      </dgm:t>
    </dgm:pt>
    <dgm:pt modelId="{AE3DC8D7-2235-4ECC-AD13-FEACB8C2D0A4}" type="sibTrans" cxnId="{30D0C8C7-FEED-4691-AA77-ADF6DC02438E}">
      <dgm:prSet/>
      <dgm:spPr/>
      <dgm:t>
        <a:bodyPr/>
        <a:lstStyle/>
        <a:p>
          <a:endParaRPr lang="tr-TR" sz="2000">
            <a:latin typeface="Times New Roman" panose="02020603050405020304" pitchFamily="18" charset="0"/>
            <a:cs typeface="Times New Roman" panose="02020603050405020304" pitchFamily="18" charset="0"/>
          </a:endParaRPr>
        </a:p>
      </dgm:t>
    </dgm:pt>
    <dgm:pt modelId="{5CA9B20A-9866-4E09-AC9A-A908BEDE44AF}">
      <dgm:prSet phldrT="[Metin]" phldr="1" custT="1"/>
      <dgm:spPr/>
      <dgm:t>
        <a:bodyPr/>
        <a:lstStyle/>
        <a:p>
          <a:endParaRPr lang="tr-TR" sz="2000">
            <a:latin typeface="Times New Roman" panose="02020603050405020304" pitchFamily="18" charset="0"/>
            <a:cs typeface="Times New Roman" panose="02020603050405020304" pitchFamily="18" charset="0"/>
          </a:endParaRPr>
        </a:p>
      </dgm:t>
    </dgm:pt>
    <dgm:pt modelId="{94F47F4D-5105-418E-8FA1-ACA5177087D4}" type="parTrans" cxnId="{BE11D755-4121-4995-B92E-A8DF2648332C}">
      <dgm:prSet/>
      <dgm:spPr/>
      <dgm:t>
        <a:bodyPr/>
        <a:lstStyle/>
        <a:p>
          <a:endParaRPr lang="tr-TR" sz="2000">
            <a:latin typeface="Times New Roman" panose="02020603050405020304" pitchFamily="18" charset="0"/>
            <a:cs typeface="Times New Roman" panose="02020603050405020304" pitchFamily="18" charset="0"/>
          </a:endParaRPr>
        </a:p>
      </dgm:t>
    </dgm:pt>
    <dgm:pt modelId="{2CC36F90-CA89-40CA-A2C8-573E3016873D}" type="sibTrans" cxnId="{BE11D755-4121-4995-B92E-A8DF2648332C}">
      <dgm:prSet/>
      <dgm:spPr/>
      <dgm:t>
        <a:bodyPr/>
        <a:lstStyle/>
        <a:p>
          <a:endParaRPr lang="tr-TR" sz="2000">
            <a:latin typeface="Times New Roman" panose="02020603050405020304" pitchFamily="18" charset="0"/>
            <a:cs typeface="Times New Roman" panose="02020603050405020304" pitchFamily="18" charset="0"/>
          </a:endParaRPr>
        </a:p>
      </dgm:t>
    </dgm:pt>
    <dgm:pt modelId="{6997DE18-0E32-4EEE-A7FF-DB0D4FA788AC}">
      <dgm:prSet phldrT="[Metin]" custT="1"/>
      <dgm:spPr/>
      <dgm:t>
        <a:bodyPr/>
        <a:lstStyle/>
        <a:p>
          <a:pPr rtl="0"/>
          <a:r>
            <a:rPr lang="tr-TR" sz="2000" b="1" i="0" baseline="0" dirty="0" smtClean="0">
              <a:latin typeface="Times New Roman" panose="02020603050405020304" pitchFamily="18" charset="0"/>
              <a:cs typeface="Times New Roman" panose="02020603050405020304" pitchFamily="18" charset="0"/>
            </a:rPr>
            <a:t>İkincil Koruma: Şiddetin ortaya çıktıktan sonra erken tanısının yapılması ve gerekli müdahalelerle etkilerinin ve tekrarının önlenmesi</a:t>
          </a:r>
          <a:endParaRPr lang="tr-TR" sz="2000" dirty="0">
            <a:latin typeface="Times New Roman" panose="02020603050405020304" pitchFamily="18" charset="0"/>
            <a:cs typeface="Times New Roman" panose="02020603050405020304" pitchFamily="18" charset="0"/>
          </a:endParaRPr>
        </a:p>
      </dgm:t>
    </dgm:pt>
    <dgm:pt modelId="{319169C5-3968-4DE1-AFAD-9999E1AE2F70}" type="parTrans" cxnId="{3D429B1B-09CB-450E-86EF-4C40D063D7B1}">
      <dgm:prSet/>
      <dgm:spPr/>
      <dgm:t>
        <a:bodyPr/>
        <a:lstStyle/>
        <a:p>
          <a:endParaRPr lang="tr-TR" sz="2000">
            <a:latin typeface="Times New Roman" panose="02020603050405020304" pitchFamily="18" charset="0"/>
            <a:cs typeface="Times New Roman" panose="02020603050405020304" pitchFamily="18" charset="0"/>
          </a:endParaRPr>
        </a:p>
      </dgm:t>
    </dgm:pt>
    <dgm:pt modelId="{38E661DA-9277-410A-9F0A-51877621D0EE}" type="sibTrans" cxnId="{3D429B1B-09CB-450E-86EF-4C40D063D7B1}">
      <dgm:prSet/>
      <dgm:spPr/>
      <dgm:t>
        <a:bodyPr/>
        <a:lstStyle/>
        <a:p>
          <a:endParaRPr lang="tr-TR" sz="2000">
            <a:latin typeface="Times New Roman" panose="02020603050405020304" pitchFamily="18" charset="0"/>
            <a:cs typeface="Times New Roman" panose="02020603050405020304" pitchFamily="18" charset="0"/>
          </a:endParaRPr>
        </a:p>
      </dgm:t>
    </dgm:pt>
    <dgm:pt modelId="{397ACD03-0690-41DE-B167-6E0E6E247D71}">
      <dgm:prSet phldrT="[Metin]" phldr="1" custT="1"/>
      <dgm:spPr/>
      <dgm:t>
        <a:bodyPr/>
        <a:lstStyle/>
        <a:p>
          <a:endParaRPr lang="tr-TR" sz="2000">
            <a:latin typeface="Times New Roman" panose="02020603050405020304" pitchFamily="18" charset="0"/>
            <a:cs typeface="Times New Roman" panose="02020603050405020304" pitchFamily="18" charset="0"/>
          </a:endParaRPr>
        </a:p>
      </dgm:t>
    </dgm:pt>
    <dgm:pt modelId="{81FDD4C6-B405-43B7-A568-13E5B9FB5B5B}" type="parTrans" cxnId="{98EBA5AC-E7A9-46A7-81F0-E5C87AE68E68}">
      <dgm:prSet/>
      <dgm:spPr/>
      <dgm:t>
        <a:bodyPr/>
        <a:lstStyle/>
        <a:p>
          <a:endParaRPr lang="tr-TR" sz="2000">
            <a:latin typeface="Times New Roman" panose="02020603050405020304" pitchFamily="18" charset="0"/>
            <a:cs typeface="Times New Roman" panose="02020603050405020304" pitchFamily="18" charset="0"/>
          </a:endParaRPr>
        </a:p>
      </dgm:t>
    </dgm:pt>
    <dgm:pt modelId="{A46B38C9-24A2-4BBD-BEED-8C652C1C2DEF}" type="sibTrans" cxnId="{98EBA5AC-E7A9-46A7-81F0-E5C87AE68E68}">
      <dgm:prSet/>
      <dgm:spPr/>
      <dgm:t>
        <a:bodyPr/>
        <a:lstStyle/>
        <a:p>
          <a:endParaRPr lang="tr-TR" sz="2000">
            <a:latin typeface="Times New Roman" panose="02020603050405020304" pitchFamily="18" charset="0"/>
            <a:cs typeface="Times New Roman" panose="02020603050405020304" pitchFamily="18" charset="0"/>
          </a:endParaRPr>
        </a:p>
      </dgm:t>
    </dgm:pt>
    <dgm:pt modelId="{66B87BD3-B069-442E-B5F3-93BD2748145B}">
      <dgm:prSet phldrT="[Metin]" custT="1"/>
      <dgm:spPr/>
      <dgm:t>
        <a:bodyPr/>
        <a:lstStyle/>
        <a:p>
          <a:pPr rtl="0"/>
          <a:r>
            <a:rPr lang="tr-TR" sz="2000" b="1" i="0" baseline="0" dirty="0" smtClean="0">
              <a:latin typeface="Times New Roman" panose="02020603050405020304" pitchFamily="18" charset="0"/>
              <a:cs typeface="Times New Roman" panose="02020603050405020304" pitchFamily="18" charset="0"/>
            </a:rPr>
            <a:t>Üçüncül Koruma: Uzun süreli şiddete maruz kalanların ve şiddet uygulayanların rehabilitasyonu sürekli izlem ve destek(denet)</a:t>
          </a:r>
          <a:r>
            <a:rPr lang="tr-TR" sz="2000" b="1" i="0" baseline="0" dirty="0" err="1" smtClean="0">
              <a:latin typeface="Times New Roman" panose="02020603050405020304" pitchFamily="18" charset="0"/>
              <a:cs typeface="Times New Roman" panose="02020603050405020304" pitchFamily="18" charset="0"/>
            </a:rPr>
            <a:t>lenmesi</a:t>
          </a:r>
          <a:r>
            <a:rPr lang="tr-TR" sz="2000" i="0" baseline="0" dirty="0" smtClean="0">
              <a:latin typeface="Times New Roman" panose="02020603050405020304" pitchFamily="18" charset="0"/>
              <a:cs typeface="Times New Roman" panose="02020603050405020304" pitchFamily="18" charset="0"/>
            </a:rPr>
            <a:t> </a:t>
          </a:r>
          <a:endParaRPr lang="tr-TR" sz="2000" dirty="0">
            <a:latin typeface="Times New Roman" panose="02020603050405020304" pitchFamily="18" charset="0"/>
            <a:cs typeface="Times New Roman" panose="02020603050405020304" pitchFamily="18" charset="0"/>
          </a:endParaRPr>
        </a:p>
      </dgm:t>
    </dgm:pt>
    <dgm:pt modelId="{11E6365E-857A-4D3B-853A-1188A0F09100}" type="parTrans" cxnId="{C4FCCB8A-3D60-402A-B59E-B472B8E4BA7C}">
      <dgm:prSet/>
      <dgm:spPr/>
      <dgm:t>
        <a:bodyPr/>
        <a:lstStyle/>
        <a:p>
          <a:endParaRPr lang="tr-TR" sz="2000">
            <a:latin typeface="Times New Roman" panose="02020603050405020304" pitchFamily="18" charset="0"/>
            <a:cs typeface="Times New Roman" panose="02020603050405020304" pitchFamily="18" charset="0"/>
          </a:endParaRPr>
        </a:p>
      </dgm:t>
    </dgm:pt>
    <dgm:pt modelId="{E641E319-235C-4BDC-9F8E-BEBE6E25D586}" type="sibTrans" cxnId="{C4FCCB8A-3D60-402A-B59E-B472B8E4BA7C}">
      <dgm:prSet/>
      <dgm:spPr/>
      <dgm:t>
        <a:bodyPr/>
        <a:lstStyle/>
        <a:p>
          <a:endParaRPr lang="tr-TR" sz="2000">
            <a:latin typeface="Times New Roman" panose="02020603050405020304" pitchFamily="18" charset="0"/>
            <a:cs typeface="Times New Roman" panose="02020603050405020304" pitchFamily="18" charset="0"/>
          </a:endParaRPr>
        </a:p>
      </dgm:t>
    </dgm:pt>
    <dgm:pt modelId="{36F99DF9-166A-4E94-BA72-B5CE76992CC0}" type="pres">
      <dgm:prSet presAssocID="{7B96A3C9-3092-465F-834B-282B2FD3A069}" presName="linearFlow" presStyleCnt="0">
        <dgm:presLayoutVars>
          <dgm:dir/>
          <dgm:animLvl val="lvl"/>
          <dgm:resizeHandles val="exact"/>
        </dgm:presLayoutVars>
      </dgm:prSet>
      <dgm:spPr/>
      <dgm:t>
        <a:bodyPr/>
        <a:lstStyle/>
        <a:p>
          <a:endParaRPr lang="tr-TR"/>
        </a:p>
      </dgm:t>
    </dgm:pt>
    <dgm:pt modelId="{AE009F88-F622-46B1-BE89-8E4CD852B12C}" type="pres">
      <dgm:prSet presAssocID="{7143293C-C66F-4A8F-B1CB-596EC9E0D317}" presName="composite" presStyleCnt="0"/>
      <dgm:spPr/>
    </dgm:pt>
    <dgm:pt modelId="{D8E27408-CA99-4F62-8D44-A6B3477E40C3}" type="pres">
      <dgm:prSet presAssocID="{7143293C-C66F-4A8F-B1CB-596EC9E0D317}" presName="parentText" presStyleLbl="alignNode1" presStyleIdx="0" presStyleCnt="3">
        <dgm:presLayoutVars>
          <dgm:chMax val="1"/>
          <dgm:bulletEnabled val="1"/>
        </dgm:presLayoutVars>
      </dgm:prSet>
      <dgm:spPr/>
      <dgm:t>
        <a:bodyPr/>
        <a:lstStyle/>
        <a:p>
          <a:endParaRPr lang="tr-TR"/>
        </a:p>
      </dgm:t>
    </dgm:pt>
    <dgm:pt modelId="{5193450B-CAAC-4952-984C-9A3C7BF928DE}" type="pres">
      <dgm:prSet presAssocID="{7143293C-C66F-4A8F-B1CB-596EC9E0D317}" presName="descendantText" presStyleLbl="alignAcc1" presStyleIdx="0" presStyleCnt="3">
        <dgm:presLayoutVars>
          <dgm:bulletEnabled val="1"/>
        </dgm:presLayoutVars>
      </dgm:prSet>
      <dgm:spPr/>
      <dgm:t>
        <a:bodyPr/>
        <a:lstStyle/>
        <a:p>
          <a:endParaRPr lang="tr-TR"/>
        </a:p>
      </dgm:t>
    </dgm:pt>
    <dgm:pt modelId="{693BFCB5-39B0-438B-87AB-A36E2BC41216}" type="pres">
      <dgm:prSet presAssocID="{06DAD4D7-FADD-48BC-A2A2-C0036C8B37F8}" presName="sp" presStyleCnt="0"/>
      <dgm:spPr/>
    </dgm:pt>
    <dgm:pt modelId="{6A0E5C28-503C-4C83-A6AD-02DB14E0A5B3}" type="pres">
      <dgm:prSet presAssocID="{5CA9B20A-9866-4E09-AC9A-A908BEDE44AF}" presName="composite" presStyleCnt="0"/>
      <dgm:spPr/>
    </dgm:pt>
    <dgm:pt modelId="{5F2EE5BA-960D-4AB7-B7A5-2EBF1C0B879C}" type="pres">
      <dgm:prSet presAssocID="{5CA9B20A-9866-4E09-AC9A-A908BEDE44AF}" presName="parentText" presStyleLbl="alignNode1" presStyleIdx="1" presStyleCnt="3">
        <dgm:presLayoutVars>
          <dgm:chMax val="1"/>
          <dgm:bulletEnabled val="1"/>
        </dgm:presLayoutVars>
      </dgm:prSet>
      <dgm:spPr/>
      <dgm:t>
        <a:bodyPr/>
        <a:lstStyle/>
        <a:p>
          <a:endParaRPr lang="tr-TR"/>
        </a:p>
      </dgm:t>
    </dgm:pt>
    <dgm:pt modelId="{D9B1811E-6553-4CC5-AB6B-2759BB038859}" type="pres">
      <dgm:prSet presAssocID="{5CA9B20A-9866-4E09-AC9A-A908BEDE44AF}" presName="descendantText" presStyleLbl="alignAcc1" presStyleIdx="1" presStyleCnt="3">
        <dgm:presLayoutVars>
          <dgm:bulletEnabled val="1"/>
        </dgm:presLayoutVars>
      </dgm:prSet>
      <dgm:spPr/>
      <dgm:t>
        <a:bodyPr/>
        <a:lstStyle/>
        <a:p>
          <a:endParaRPr lang="tr-TR"/>
        </a:p>
      </dgm:t>
    </dgm:pt>
    <dgm:pt modelId="{C6F41AF4-633B-49D3-AFD6-0FAEEF536CA4}" type="pres">
      <dgm:prSet presAssocID="{2CC36F90-CA89-40CA-A2C8-573E3016873D}" presName="sp" presStyleCnt="0"/>
      <dgm:spPr/>
    </dgm:pt>
    <dgm:pt modelId="{1DF00A1C-83BE-4FC9-AD85-342D00699D52}" type="pres">
      <dgm:prSet presAssocID="{397ACD03-0690-41DE-B167-6E0E6E247D71}" presName="composite" presStyleCnt="0"/>
      <dgm:spPr/>
    </dgm:pt>
    <dgm:pt modelId="{CCAD70FC-0602-4C80-9338-AA33F36CBF95}" type="pres">
      <dgm:prSet presAssocID="{397ACD03-0690-41DE-B167-6E0E6E247D71}" presName="parentText" presStyleLbl="alignNode1" presStyleIdx="2" presStyleCnt="3">
        <dgm:presLayoutVars>
          <dgm:chMax val="1"/>
          <dgm:bulletEnabled val="1"/>
        </dgm:presLayoutVars>
      </dgm:prSet>
      <dgm:spPr/>
      <dgm:t>
        <a:bodyPr/>
        <a:lstStyle/>
        <a:p>
          <a:endParaRPr lang="tr-TR"/>
        </a:p>
      </dgm:t>
    </dgm:pt>
    <dgm:pt modelId="{EFAA8A54-E5F1-4A5A-AE41-8DCA6E08D42E}" type="pres">
      <dgm:prSet presAssocID="{397ACD03-0690-41DE-B167-6E0E6E247D71}" presName="descendantText" presStyleLbl="alignAcc1" presStyleIdx="2" presStyleCnt="3">
        <dgm:presLayoutVars>
          <dgm:bulletEnabled val="1"/>
        </dgm:presLayoutVars>
      </dgm:prSet>
      <dgm:spPr/>
      <dgm:t>
        <a:bodyPr/>
        <a:lstStyle/>
        <a:p>
          <a:endParaRPr lang="tr-TR"/>
        </a:p>
      </dgm:t>
    </dgm:pt>
  </dgm:ptLst>
  <dgm:cxnLst>
    <dgm:cxn modelId="{6062D298-1120-4F0C-B446-55798258745A}" type="presOf" srcId="{7143293C-C66F-4A8F-B1CB-596EC9E0D317}" destId="{D8E27408-CA99-4F62-8D44-A6B3477E40C3}" srcOrd="0" destOrd="0" presId="urn:microsoft.com/office/officeart/2005/8/layout/chevron2"/>
    <dgm:cxn modelId="{559C7209-E939-4E16-ACAF-A26CCDD949A0}" type="presOf" srcId="{66B87BD3-B069-442E-B5F3-93BD2748145B}" destId="{EFAA8A54-E5F1-4A5A-AE41-8DCA6E08D42E}" srcOrd="0" destOrd="0" presId="urn:microsoft.com/office/officeart/2005/8/layout/chevron2"/>
    <dgm:cxn modelId="{C4FCCB8A-3D60-402A-B59E-B472B8E4BA7C}" srcId="{397ACD03-0690-41DE-B167-6E0E6E247D71}" destId="{66B87BD3-B069-442E-B5F3-93BD2748145B}" srcOrd="0" destOrd="0" parTransId="{11E6365E-857A-4D3B-853A-1188A0F09100}" sibTransId="{E641E319-235C-4BDC-9F8E-BEBE6E25D586}"/>
    <dgm:cxn modelId="{BBFC48B1-D5E9-457A-877E-B9B6C5954727}" type="presOf" srcId="{7B96A3C9-3092-465F-834B-282B2FD3A069}" destId="{36F99DF9-166A-4E94-BA72-B5CE76992CC0}" srcOrd="0" destOrd="0" presId="urn:microsoft.com/office/officeart/2005/8/layout/chevron2"/>
    <dgm:cxn modelId="{98EBA5AC-E7A9-46A7-81F0-E5C87AE68E68}" srcId="{7B96A3C9-3092-465F-834B-282B2FD3A069}" destId="{397ACD03-0690-41DE-B167-6E0E6E247D71}" srcOrd="2" destOrd="0" parTransId="{81FDD4C6-B405-43B7-A568-13E5B9FB5B5B}" sibTransId="{A46B38C9-24A2-4BBD-BEED-8C652C1C2DEF}"/>
    <dgm:cxn modelId="{BE11D755-4121-4995-B92E-A8DF2648332C}" srcId="{7B96A3C9-3092-465F-834B-282B2FD3A069}" destId="{5CA9B20A-9866-4E09-AC9A-A908BEDE44AF}" srcOrd="1" destOrd="0" parTransId="{94F47F4D-5105-418E-8FA1-ACA5177087D4}" sibTransId="{2CC36F90-CA89-40CA-A2C8-573E3016873D}"/>
    <dgm:cxn modelId="{458D0ED9-6AEF-4EB2-99F0-B63C703AE033}" type="presOf" srcId="{6997DE18-0E32-4EEE-A7FF-DB0D4FA788AC}" destId="{D9B1811E-6553-4CC5-AB6B-2759BB038859}" srcOrd="0" destOrd="0" presId="urn:microsoft.com/office/officeart/2005/8/layout/chevron2"/>
    <dgm:cxn modelId="{30D0C8C7-FEED-4691-AA77-ADF6DC02438E}" srcId="{7143293C-C66F-4A8F-B1CB-596EC9E0D317}" destId="{40A4E51D-6A8D-454A-A85D-FD60AAA52BD1}" srcOrd="0" destOrd="0" parTransId="{28C8D446-EBE8-4920-A845-776B25C5D9EB}" sibTransId="{AE3DC8D7-2235-4ECC-AD13-FEACB8C2D0A4}"/>
    <dgm:cxn modelId="{66B1EDB0-2E92-4864-928A-F14E45ECCCEA}" type="presOf" srcId="{40A4E51D-6A8D-454A-A85D-FD60AAA52BD1}" destId="{5193450B-CAAC-4952-984C-9A3C7BF928DE}" srcOrd="0" destOrd="0" presId="urn:microsoft.com/office/officeart/2005/8/layout/chevron2"/>
    <dgm:cxn modelId="{795A0838-8170-418D-A1C4-49BC227FAD82}" type="presOf" srcId="{5CA9B20A-9866-4E09-AC9A-A908BEDE44AF}" destId="{5F2EE5BA-960D-4AB7-B7A5-2EBF1C0B879C}" srcOrd="0" destOrd="0" presId="urn:microsoft.com/office/officeart/2005/8/layout/chevron2"/>
    <dgm:cxn modelId="{3D429B1B-09CB-450E-86EF-4C40D063D7B1}" srcId="{5CA9B20A-9866-4E09-AC9A-A908BEDE44AF}" destId="{6997DE18-0E32-4EEE-A7FF-DB0D4FA788AC}" srcOrd="0" destOrd="0" parTransId="{319169C5-3968-4DE1-AFAD-9999E1AE2F70}" sibTransId="{38E661DA-9277-410A-9F0A-51877621D0EE}"/>
    <dgm:cxn modelId="{095C13FA-E30E-40EB-B60C-A519D7B85677}" type="presOf" srcId="{397ACD03-0690-41DE-B167-6E0E6E247D71}" destId="{CCAD70FC-0602-4C80-9338-AA33F36CBF95}" srcOrd="0" destOrd="0" presId="urn:microsoft.com/office/officeart/2005/8/layout/chevron2"/>
    <dgm:cxn modelId="{A435384E-EB94-45F0-8FF7-D2376FCE690E}" srcId="{7B96A3C9-3092-465F-834B-282B2FD3A069}" destId="{7143293C-C66F-4A8F-B1CB-596EC9E0D317}" srcOrd="0" destOrd="0" parTransId="{48171371-A595-413A-BE4F-2FE985BF5702}" sibTransId="{06DAD4D7-FADD-48BC-A2A2-C0036C8B37F8}"/>
    <dgm:cxn modelId="{13B0431A-0554-4AE9-87E7-387EF8DD1C96}" type="presParOf" srcId="{36F99DF9-166A-4E94-BA72-B5CE76992CC0}" destId="{AE009F88-F622-46B1-BE89-8E4CD852B12C}" srcOrd="0" destOrd="0" presId="urn:microsoft.com/office/officeart/2005/8/layout/chevron2"/>
    <dgm:cxn modelId="{66C2015D-E978-49AF-8642-607AF6313D6E}" type="presParOf" srcId="{AE009F88-F622-46B1-BE89-8E4CD852B12C}" destId="{D8E27408-CA99-4F62-8D44-A6B3477E40C3}" srcOrd="0" destOrd="0" presId="urn:microsoft.com/office/officeart/2005/8/layout/chevron2"/>
    <dgm:cxn modelId="{F1BBA755-C45B-4B5F-9E73-78EABD9C376F}" type="presParOf" srcId="{AE009F88-F622-46B1-BE89-8E4CD852B12C}" destId="{5193450B-CAAC-4952-984C-9A3C7BF928DE}" srcOrd="1" destOrd="0" presId="urn:microsoft.com/office/officeart/2005/8/layout/chevron2"/>
    <dgm:cxn modelId="{CD3082E6-0283-4F42-939E-702FC6CE3319}" type="presParOf" srcId="{36F99DF9-166A-4E94-BA72-B5CE76992CC0}" destId="{693BFCB5-39B0-438B-87AB-A36E2BC41216}" srcOrd="1" destOrd="0" presId="urn:microsoft.com/office/officeart/2005/8/layout/chevron2"/>
    <dgm:cxn modelId="{708F83A2-20DD-4179-B6E8-780D079720D1}" type="presParOf" srcId="{36F99DF9-166A-4E94-BA72-B5CE76992CC0}" destId="{6A0E5C28-503C-4C83-A6AD-02DB14E0A5B3}" srcOrd="2" destOrd="0" presId="urn:microsoft.com/office/officeart/2005/8/layout/chevron2"/>
    <dgm:cxn modelId="{763C102B-99B0-4DA3-805B-E0C99428DAEB}" type="presParOf" srcId="{6A0E5C28-503C-4C83-A6AD-02DB14E0A5B3}" destId="{5F2EE5BA-960D-4AB7-B7A5-2EBF1C0B879C}" srcOrd="0" destOrd="0" presId="urn:microsoft.com/office/officeart/2005/8/layout/chevron2"/>
    <dgm:cxn modelId="{E7257711-2CC3-4078-9416-3B553C2F31EC}" type="presParOf" srcId="{6A0E5C28-503C-4C83-A6AD-02DB14E0A5B3}" destId="{D9B1811E-6553-4CC5-AB6B-2759BB038859}" srcOrd="1" destOrd="0" presId="urn:microsoft.com/office/officeart/2005/8/layout/chevron2"/>
    <dgm:cxn modelId="{B1219B6B-33A2-4CFA-A583-DB6A428AA369}" type="presParOf" srcId="{36F99DF9-166A-4E94-BA72-B5CE76992CC0}" destId="{C6F41AF4-633B-49D3-AFD6-0FAEEF536CA4}" srcOrd="3" destOrd="0" presId="urn:microsoft.com/office/officeart/2005/8/layout/chevron2"/>
    <dgm:cxn modelId="{200891D3-BCC2-48C1-860E-597B46FA4371}" type="presParOf" srcId="{36F99DF9-166A-4E94-BA72-B5CE76992CC0}" destId="{1DF00A1C-83BE-4FC9-AD85-342D00699D52}" srcOrd="4" destOrd="0" presId="urn:microsoft.com/office/officeart/2005/8/layout/chevron2"/>
    <dgm:cxn modelId="{45F37871-7ED8-4DAA-BAB9-549ACD940190}" type="presParOf" srcId="{1DF00A1C-83BE-4FC9-AD85-342D00699D52}" destId="{CCAD70FC-0602-4C80-9338-AA33F36CBF95}" srcOrd="0" destOrd="0" presId="urn:microsoft.com/office/officeart/2005/8/layout/chevron2"/>
    <dgm:cxn modelId="{6681C153-33DE-450D-85DC-6515D261DB34}" type="presParOf" srcId="{1DF00A1C-83BE-4FC9-AD85-342D00699D52}" destId="{EFAA8A54-E5F1-4A5A-AE41-8DCA6E08D42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5F1001-AC45-4D6E-86E4-469CF01658A4}"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tr-TR"/>
        </a:p>
      </dgm:t>
    </dgm:pt>
    <dgm:pt modelId="{A606B9DC-13D7-4BE6-80A1-9BD50AD72944}">
      <dgm:prSet phldrT="[Metin]"/>
      <dgm:spPr/>
      <dgm:t>
        <a:bodyPr/>
        <a:lstStyle/>
        <a:p>
          <a:r>
            <a:rPr lang="tr-TR" dirty="0" smtClean="0">
              <a:latin typeface="Times New Roman" panose="02020603050405020304" pitchFamily="18" charset="0"/>
              <a:cs typeface="Times New Roman" panose="02020603050405020304" pitchFamily="18" charset="0"/>
            </a:rPr>
            <a:t>2007-2010</a:t>
          </a:r>
          <a:endParaRPr lang="tr-TR" dirty="0">
            <a:latin typeface="Times New Roman" panose="02020603050405020304" pitchFamily="18" charset="0"/>
            <a:cs typeface="Times New Roman" panose="02020603050405020304" pitchFamily="18" charset="0"/>
          </a:endParaRPr>
        </a:p>
      </dgm:t>
    </dgm:pt>
    <dgm:pt modelId="{986F81BB-47A9-45B5-A15D-3D51FD0C88AD}" type="parTrans" cxnId="{3D99F0BC-BEB9-482F-863D-65B2D3F7BDDF}">
      <dgm:prSet/>
      <dgm:spPr/>
      <dgm:t>
        <a:bodyPr/>
        <a:lstStyle/>
        <a:p>
          <a:endParaRPr lang="tr-TR">
            <a:latin typeface="Times New Roman" panose="02020603050405020304" pitchFamily="18" charset="0"/>
            <a:cs typeface="Times New Roman" panose="02020603050405020304" pitchFamily="18" charset="0"/>
          </a:endParaRPr>
        </a:p>
      </dgm:t>
    </dgm:pt>
    <dgm:pt modelId="{EACBBA45-D420-45A2-AB7E-0F2564D34197}" type="sibTrans" cxnId="{3D99F0BC-BEB9-482F-863D-65B2D3F7BDDF}">
      <dgm:prSet/>
      <dgm:spPr/>
      <dgm:t>
        <a:bodyPr/>
        <a:lstStyle/>
        <a:p>
          <a:endParaRPr lang="tr-TR">
            <a:latin typeface="Times New Roman" panose="02020603050405020304" pitchFamily="18" charset="0"/>
            <a:cs typeface="Times New Roman" panose="02020603050405020304" pitchFamily="18" charset="0"/>
          </a:endParaRPr>
        </a:p>
      </dgm:t>
    </dgm:pt>
    <dgm:pt modelId="{D75CBB6D-5794-45DE-95B8-67F4478E7E62}">
      <dgm:prSet phldrT="[Metin]"/>
      <dgm:spPr/>
      <dgm:t>
        <a:bodyPr/>
        <a:lstStyle/>
        <a:p>
          <a:r>
            <a:rPr lang="tr-TR" dirty="0" smtClean="0">
              <a:latin typeface="Times New Roman" panose="02020603050405020304" pitchFamily="18" charset="0"/>
              <a:cs typeface="Times New Roman" panose="02020603050405020304" pitchFamily="18" charset="0"/>
            </a:rPr>
            <a:t>2012-2015</a:t>
          </a:r>
          <a:endParaRPr lang="tr-TR" dirty="0">
            <a:latin typeface="Times New Roman" panose="02020603050405020304" pitchFamily="18" charset="0"/>
            <a:cs typeface="Times New Roman" panose="02020603050405020304" pitchFamily="18" charset="0"/>
          </a:endParaRPr>
        </a:p>
      </dgm:t>
    </dgm:pt>
    <dgm:pt modelId="{6DB047D0-81EF-49A9-B475-7827BD39142B}" type="parTrans" cxnId="{9189B5F2-08DD-4733-80D2-16601C381416}">
      <dgm:prSet/>
      <dgm:spPr/>
      <dgm:t>
        <a:bodyPr/>
        <a:lstStyle/>
        <a:p>
          <a:endParaRPr lang="tr-TR">
            <a:latin typeface="Times New Roman" panose="02020603050405020304" pitchFamily="18" charset="0"/>
            <a:cs typeface="Times New Roman" panose="02020603050405020304" pitchFamily="18" charset="0"/>
          </a:endParaRPr>
        </a:p>
      </dgm:t>
    </dgm:pt>
    <dgm:pt modelId="{C0641F96-70CE-410C-B8CA-72E7E1A8C89F}" type="sibTrans" cxnId="{9189B5F2-08DD-4733-80D2-16601C381416}">
      <dgm:prSet/>
      <dgm:spPr/>
      <dgm:t>
        <a:bodyPr/>
        <a:lstStyle/>
        <a:p>
          <a:endParaRPr lang="tr-TR">
            <a:latin typeface="Times New Roman" panose="02020603050405020304" pitchFamily="18" charset="0"/>
            <a:cs typeface="Times New Roman" panose="02020603050405020304" pitchFamily="18" charset="0"/>
          </a:endParaRPr>
        </a:p>
      </dgm:t>
    </dgm:pt>
    <dgm:pt modelId="{498342F8-4363-450C-96F9-FDE2B7FD0452}">
      <dgm:prSet phldrT="[Metin]"/>
      <dgm:spPr/>
      <dgm:t>
        <a:bodyPr/>
        <a:lstStyle/>
        <a:p>
          <a:r>
            <a:rPr lang="tr-TR" dirty="0" smtClean="0">
              <a:latin typeface="Times New Roman" panose="02020603050405020304" pitchFamily="18" charset="0"/>
              <a:cs typeface="Times New Roman" panose="02020603050405020304" pitchFamily="18" charset="0"/>
            </a:rPr>
            <a:t>2016-2020</a:t>
          </a:r>
          <a:endParaRPr lang="tr-TR" dirty="0">
            <a:latin typeface="Times New Roman" panose="02020603050405020304" pitchFamily="18" charset="0"/>
            <a:cs typeface="Times New Roman" panose="02020603050405020304" pitchFamily="18" charset="0"/>
          </a:endParaRPr>
        </a:p>
      </dgm:t>
    </dgm:pt>
    <dgm:pt modelId="{BABBCA01-B028-41B2-A5C0-10D4C13E84EA}" type="parTrans" cxnId="{979148B3-C49E-41FC-84EA-6027747D3B95}">
      <dgm:prSet/>
      <dgm:spPr/>
      <dgm:t>
        <a:bodyPr/>
        <a:lstStyle/>
        <a:p>
          <a:endParaRPr lang="tr-TR">
            <a:latin typeface="Times New Roman" panose="02020603050405020304" pitchFamily="18" charset="0"/>
            <a:cs typeface="Times New Roman" panose="02020603050405020304" pitchFamily="18" charset="0"/>
          </a:endParaRPr>
        </a:p>
      </dgm:t>
    </dgm:pt>
    <dgm:pt modelId="{670E7B05-F9D0-4A30-9A92-4BB4EB52E932}" type="sibTrans" cxnId="{979148B3-C49E-41FC-84EA-6027747D3B95}">
      <dgm:prSet/>
      <dgm:spPr/>
      <dgm:t>
        <a:bodyPr/>
        <a:lstStyle/>
        <a:p>
          <a:endParaRPr lang="tr-TR">
            <a:latin typeface="Times New Roman" panose="02020603050405020304" pitchFamily="18" charset="0"/>
            <a:cs typeface="Times New Roman" panose="02020603050405020304" pitchFamily="18" charset="0"/>
          </a:endParaRPr>
        </a:p>
      </dgm:t>
    </dgm:pt>
    <dgm:pt modelId="{50638AD1-5BE6-4B45-A13F-CBF7DFF48B1B}" type="pres">
      <dgm:prSet presAssocID="{8C5F1001-AC45-4D6E-86E4-469CF01658A4}" presName="Name0" presStyleCnt="0">
        <dgm:presLayoutVars>
          <dgm:chMax val="7"/>
          <dgm:chPref val="7"/>
          <dgm:dir/>
          <dgm:animLvl val="lvl"/>
        </dgm:presLayoutVars>
      </dgm:prSet>
      <dgm:spPr/>
      <dgm:t>
        <a:bodyPr/>
        <a:lstStyle/>
        <a:p>
          <a:endParaRPr lang="tr-TR"/>
        </a:p>
      </dgm:t>
    </dgm:pt>
    <dgm:pt modelId="{2EF5EAD1-8022-4874-A12F-399AC3FCDB96}" type="pres">
      <dgm:prSet presAssocID="{A606B9DC-13D7-4BE6-80A1-9BD50AD72944}" presName="Accent1" presStyleCnt="0"/>
      <dgm:spPr/>
    </dgm:pt>
    <dgm:pt modelId="{05DD54CF-4DF4-4C99-96C4-5CD7624F9EAA}" type="pres">
      <dgm:prSet presAssocID="{A606B9DC-13D7-4BE6-80A1-9BD50AD72944}" presName="Accent" presStyleLbl="node1" presStyleIdx="0" presStyleCnt="3"/>
      <dgm:spPr/>
    </dgm:pt>
    <dgm:pt modelId="{63081628-9E43-4CBA-9B51-762F60ED9C22}" type="pres">
      <dgm:prSet presAssocID="{A606B9DC-13D7-4BE6-80A1-9BD50AD72944}" presName="Parent1" presStyleLbl="revTx" presStyleIdx="0" presStyleCnt="3">
        <dgm:presLayoutVars>
          <dgm:chMax val="1"/>
          <dgm:chPref val="1"/>
          <dgm:bulletEnabled val="1"/>
        </dgm:presLayoutVars>
      </dgm:prSet>
      <dgm:spPr/>
      <dgm:t>
        <a:bodyPr/>
        <a:lstStyle/>
        <a:p>
          <a:endParaRPr lang="tr-TR"/>
        </a:p>
      </dgm:t>
    </dgm:pt>
    <dgm:pt modelId="{E88BA66A-2E55-465E-B2E2-CD0F5F29C795}" type="pres">
      <dgm:prSet presAssocID="{D75CBB6D-5794-45DE-95B8-67F4478E7E62}" presName="Accent2" presStyleCnt="0"/>
      <dgm:spPr/>
    </dgm:pt>
    <dgm:pt modelId="{583FEA9D-BF36-4235-A3ED-E9361F2AB9C4}" type="pres">
      <dgm:prSet presAssocID="{D75CBB6D-5794-45DE-95B8-67F4478E7E62}" presName="Accent" presStyleLbl="node1" presStyleIdx="1" presStyleCnt="3"/>
      <dgm:spPr/>
    </dgm:pt>
    <dgm:pt modelId="{FAF9C607-878C-4D95-96E3-E1370F4523E0}" type="pres">
      <dgm:prSet presAssocID="{D75CBB6D-5794-45DE-95B8-67F4478E7E62}" presName="Parent2" presStyleLbl="revTx" presStyleIdx="1" presStyleCnt="3">
        <dgm:presLayoutVars>
          <dgm:chMax val="1"/>
          <dgm:chPref val="1"/>
          <dgm:bulletEnabled val="1"/>
        </dgm:presLayoutVars>
      </dgm:prSet>
      <dgm:spPr/>
      <dgm:t>
        <a:bodyPr/>
        <a:lstStyle/>
        <a:p>
          <a:endParaRPr lang="tr-TR"/>
        </a:p>
      </dgm:t>
    </dgm:pt>
    <dgm:pt modelId="{A1EABE2D-7BEA-4D2A-B7A0-49A6A8EE0F3E}" type="pres">
      <dgm:prSet presAssocID="{498342F8-4363-450C-96F9-FDE2B7FD0452}" presName="Accent3" presStyleCnt="0"/>
      <dgm:spPr/>
    </dgm:pt>
    <dgm:pt modelId="{463C0951-116E-4A68-A7A7-FCDE5DD2012B}" type="pres">
      <dgm:prSet presAssocID="{498342F8-4363-450C-96F9-FDE2B7FD0452}" presName="Accent" presStyleLbl="node1" presStyleIdx="2" presStyleCnt="3"/>
      <dgm:spPr/>
    </dgm:pt>
    <dgm:pt modelId="{EB1F8EF7-176B-40AF-BFC2-5AF027389F25}" type="pres">
      <dgm:prSet presAssocID="{498342F8-4363-450C-96F9-FDE2B7FD0452}" presName="Parent3" presStyleLbl="revTx" presStyleIdx="2" presStyleCnt="3">
        <dgm:presLayoutVars>
          <dgm:chMax val="1"/>
          <dgm:chPref val="1"/>
          <dgm:bulletEnabled val="1"/>
        </dgm:presLayoutVars>
      </dgm:prSet>
      <dgm:spPr/>
      <dgm:t>
        <a:bodyPr/>
        <a:lstStyle/>
        <a:p>
          <a:endParaRPr lang="tr-TR"/>
        </a:p>
      </dgm:t>
    </dgm:pt>
  </dgm:ptLst>
  <dgm:cxnLst>
    <dgm:cxn modelId="{5B39D561-93CF-4972-AA82-C33AE21E4A7E}" type="presOf" srcId="{498342F8-4363-450C-96F9-FDE2B7FD0452}" destId="{EB1F8EF7-176B-40AF-BFC2-5AF027389F25}" srcOrd="0" destOrd="0" presId="urn:microsoft.com/office/officeart/2009/layout/CircleArrowProcess"/>
    <dgm:cxn modelId="{979148B3-C49E-41FC-84EA-6027747D3B95}" srcId="{8C5F1001-AC45-4D6E-86E4-469CF01658A4}" destId="{498342F8-4363-450C-96F9-FDE2B7FD0452}" srcOrd="2" destOrd="0" parTransId="{BABBCA01-B028-41B2-A5C0-10D4C13E84EA}" sibTransId="{670E7B05-F9D0-4A30-9A92-4BB4EB52E932}"/>
    <dgm:cxn modelId="{211DB43E-5D80-49AB-B06F-7B3B07577620}" type="presOf" srcId="{8C5F1001-AC45-4D6E-86E4-469CF01658A4}" destId="{50638AD1-5BE6-4B45-A13F-CBF7DFF48B1B}" srcOrd="0" destOrd="0" presId="urn:microsoft.com/office/officeart/2009/layout/CircleArrowProcess"/>
    <dgm:cxn modelId="{F1186655-F67F-4D33-9A02-1D3D653C8728}" type="presOf" srcId="{D75CBB6D-5794-45DE-95B8-67F4478E7E62}" destId="{FAF9C607-878C-4D95-96E3-E1370F4523E0}" srcOrd="0" destOrd="0" presId="urn:microsoft.com/office/officeart/2009/layout/CircleArrowProcess"/>
    <dgm:cxn modelId="{72359E12-79CD-49E1-B7CF-FA27CD0CD087}" type="presOf" srcId="{A606B9DC-13D7-4BE6-80A1-9BD50AD72944}" destId="{63081628-9E43-4CBA-9B51-762F60ED9C22}" srcOrd="0" destOrd="0" presId="urn:microsoft.com/office/officeart/2009/layout/CircleArrowProcess"/>
    <dgm:cxn modelId="{9189B5F2-08DD-4733-80D2-16601C381416}" srcId="{8C5F1001-AC45-4D6E-86E4-469CF01658A4}" destId="{D75CBB6D-5794-45DE-95B8-67F4478E7E62}" srcOrd="1" destOrd="0" parTransId="{6DB047D0-81EF-49A9-B475-7827BD39142B}" sibTransId="{C0641F96-70CE-410C-B8CA-72E7E1A8C89F}"/>
    <dgm:cxn modelId="{3D99F0BC-BEB9-482F-863D-65B2D3F7BDDF}" srcId="{8C5F1001-AC45-4D6E-86E4-469CF01658A4}" destId="{A606B9DC-13D7-4BE6-80A1-9BD50AD72944}" srcOrd="0" destOrd="0" parTransId="{986F81BB-47A9-45B5-A15D-3D51FD0C88AD}" sibTransId="{EACBBA45-D420-45A2-AB7E-0F2564D34197}"/>
    <dgm:cxn modelId="{74BAB976-99DC-4032-B16E-6B6C6932AAD6}" type="presParOf" srcId="{50638AD1-5BE6-4B45-A13F-CBF7DFF48B1B}" destId="{2EF5EAD1-8022-4874-A12F-399AC3FCDB96}" srcOrd="0" destOrd="0" presId="urn:microsoft.com/office/officeart/2009/layout/CircleArrowProcess"/>
    <dgm:cxn modelId="{23448EB2-EC28-4059-9163-157979AD6EA0}" type="presParOf" srcId="{2EF5EAD1-8022-4874-A12F-399AC3FCDB96}" destId="{05DD54CF-4DF4-4C99-96C4-5CD7624F9EAA}" srcOrd="0" destOrd="0" presId="urn:microsoft.com/office/officeart/2009/layout/CircleArrowProcess"/>
    <dgm:cxn modelId="{1948FC36-FE53-42EE-ABA8-E2869F8BF023}" type="presParOf" srcId="{50638AD1-5BE6-4B45-A13F-CBF7DFF48B1B}" destId="{63081628-9E43-4CBA-9B51-762F60ED9C22}" srcOrd="1" destOrd="0" presId="urn:microsoft.com/office/officeart/2009/layout/CircleArrowProcess"/>
    <dgm:cxn modelId="{C1209F7F-7659-4D73-A01B-DBE9AFAD5042}" type="presParOf" srcId="{50638AD1-5BE6-4B45-A13F-CBF7DFF48B1B}" destId="{E88BA66A-2E55-465E-B2E2-CD0F5F29C795}" srcOrd="2" destOrd="0" presId="urn:microsoft.com/office/officeart/2009/layout/CircleArrowProcess"/>
    <dgm:cxn modelId="{9EFA2B4A-1D03-4366-AB88-7A083AEAE18D}" type="presParOf" srcId="{E88BA66A-2E55-465E-B2E2-CD0F5F29C795}" destId="{583FEA9D-BF36-4235-A3ED-E9361F2AB9C4}" srcOrd="0" destOrd="0" presId="urn:microsoft.com/office/officeart/2009/layout/CircleArrowProcess"/>
    <dgm:cxn modelId="{33C48E64-4354-4F4D-B586-7F4668558110}" type="presParOf" srcId="{50638AD1-5BE6-4B45-A13F-CBF7DFF48B1B}" destId="{FAF9C607-878C-4D95-96E3-E1370F4523E0}" srcOrd="3" destOrd="0" presId="urn:microsoft.com/office/officeart/2009/layout/CircleArrowProcess"/>
    <dgm:cxn modelId="{4E8AC09D-C1F6-42F4-9124-A6022BD9351B}" type="presParOf" srcId="{50638AD1-5BE6-4B45-A13F-CBF7DFF48B1B}" destId="{A1EABE2D-7BEA-4D2A-B7A0-49A6A8EE0F3E}" srcOrd="4" destOrd="0" presId="urn:microsoft.com/office/officeart/2009/layout/CircleArrowProcess"/>
    <dgm:cxn modelId="{5CFEAF62-086E-4B8E-916C-7EAA0BAD2CEB}" type="presParOf" srcId="{A1EABE2D-7BEA-4D2A-B7A0-49A6A8EE0F3E}" destId="{463C0951-116E-4A68-A7A7-FCDE5DD2012B}" srcOrd="0" destOrd="0" presId="urn:microsoft.com/office/officeart/2009/layout/CircleArrowProcess"/>
    <dgm:cxn modelId="{40C73B9D-3056-4125-878D-4B23889A783B}" type="presParOf" srcId="{50638AD1-5BE6-4B45-A13F-CBF7DFF48B1B}" destId="{EB1F8EF7-176B-40AF-BFC2-5AF027389F25}" srcOrd="5" destOrd="0" presId="urn:microsoft.com/office/officeart/2009/layout/CircleArrow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24BDF9-5AFC-46E0-9152-E6C0D4E42CD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7A82DC65-B969-42D9-8AA8-6FA411F9FB18}">
      <dgm:prSet custT="1"/>
      <dgm:spPr/>
      <dgm:t>
        <a:bodyPr/>
        <a:lstStyle/>
        <a:p>
          <a:pPr rtl="0"/>
          <a:r>
            <a:rPr lang="tr-TR" sz="2000" b="1" dirty="0" smtClean="0">
              <a:latin typeface="Times New Roman" pitchFamily="18" charset="0"/>
              <a:cs typeface="Times New Roman" pitchFamily="18" charset="0"/>
            </a:rPr>
            <a:t>Mevzuatın Etkin Uygulanması </a:t>
          </a:r>
          <a:endParaRPr lang="tr-TR" sz="2000" dirty="0">
            <a:latin typeface="Times New Roman" pitchFamily="18" charset="0"/>
            <a:cs typeface="Times New Roman" pitchFamily="18" charset="0"/>
          </a:endParaRPr>
        </a:p>
      </dgm:t>
    </dgm:pt>
    <dgm:pt modelId="{9738FB68-AD0B-4F11-99B0-DECB686F558B}" type="parTrans" cxnId="{1D31848F-7E8B-459A-A321-02B0057EE1F9}">
      <dgm:prSet/>
      <dgm:spPr/>
      <dgm:t>
        <a:bodyPr/>
        <a:lstStyle/>
        <a:p>
          <a:endParaRPr lang="tr-TR" sz="1800"/>
        </a:p>
      </dgm:t>
    </dgm:pt>
    <dgm:pt modelId="{6CCE399C-D264-4AD6-92BA-7E8A6FEAA50C}" type="sibTrans" cxnId="{1D31848F-7E8B-459A-A321-02B0057EE1F9}">
      <dgm:prSet/>
      <dgm:spPr/>
      <dgm:t>
        <a:bodyPr/>
        <a:lstStyle/>
        <a:p>
          <a:endParaRPr lang="tr-TR" sz="1800"/>
        </a:p>
      </dgm:t>
    </dgm:pt>
    <dgm:pt modelId="{2A08D8C7-DA96-4FBA-928D-775E8A57C587}">
      <dgm:prSet custT="1"/>
      <dgm:spPr/>
      <dgm:t>
        <a:bodyPr/>
        <a:lstStyle/>
        <a:p>
          <a:pPr rtl="0"/>
          <a:r>
            <a:rPr lang="tr-TR" sz="2000" b="1" dirty="0" smtClean="0">
              <a:latin typeface="Times New Roman" pitchFamily="18" charset="0"/>
              <a:cs typeface="Times New Roman" pitchFamily="18" charset="0"/>
            </a:rPr>
            <a:t>Kurumsal Kapasitenin Geliştirilmesi</a:t>
          </a:r>
          <a:endParaRPr lang="tr-TR" sz="2000" dirty="0">
            <a:latin typeface="Times New Roman" pitchFamily="18" charset="0"/>
            <a:cs typeface="Times New Roman" pitchFamily="18" charset="0"/>
          </a:endParaRPr>
        </a:p>
      </dgm:t>
    </dgm:pt>
    <dgm:pt modelId="{96FC2285-6280-4A13-996F-1185A8DDCFC7}" type="parTrans" cxnId="{EB4AFDCB-7C4D-4A87-91D8-3134743E30B8}">
      <dgm:prSet/>
      <dgm:spPr/>
      <dgm:t>
        <a:bodyPr/>
        <a:lstStyle/>
        <a:p>
          <a:endParaRPr lang="tr-TR" sz="1800"/>
        </a:p>
      </dgm:t>
    </dgm:pt>
    <dgm:pt modelId="{4DE0D2E8-8650-436F-9C29-BFC5DCFE4193}" type="sibTrans" cxnId="{EB4AFDCB-7C4D-4A87-91D8-3134743E30B8}">
      <dgm:prSet/>
      <dgm:spPr/>
      <dgm:t>
        <a:bodyPr/>
        <a:lstStyle/>
        <a:p>
          <a:endParaRPr lang="tr-TR" sz="1800"/>
        </a:p>
      </dgm:t>
    </dgm:pt>
    <dgm:pt modelId="{9ED29C08-A3AD-43EC-9706-EB2C8418F38A}">
      <dgm:prSet custT="1"/>
      <dgm:spPr/>
      <dgm:t>
        <a:bodyPr/>
        <a:lstStyle/>
        <a:p>
          <a:pPr rtl="0"/>
          <a:r>
            <a:rPr lang="tr-TR" sz="2000" b="1" dirty="0" smtClean="0">
              <a:latin typeface="Times New Roman" pitchFamily="18" charset="0"/>
              <a:cs typeface="Times New Roman" pitchFamily="18" charset="0"/>
            </a:rPr>
            <a:t>Farkındalık Artırma ve Bilinç Yükseltme</a:t>
          </a:r>
          <a:endParaRPr lang="tr-TR" sz="2000" dirty="0">
            <a:latin typeface="Times New Roman" pitchFamily="18" charset="0"/>
            <a:cs typeface="Times New Roman" pitchFamily="18" charset="0"/>
          </a:endParaRPr>
        </a:p>
      </dgm:t>
    </dgm:pt>
    <dgm:pt modelId="{0D6E3A16-7F57-4035-A6EE-D66392C1C240}" type="parTrans" cxnId="{02C1129A-93E8-4603-9D50-5D9EB191A979}">
      <dgm:prSet/>
      <dgm:spPr/>
      <dgm:t>
        <a:bodyPr/>
        <a:lstStyle/>
        <a:p>
          <a:endParaRPr lang="tr-TR" sz="1800"/>
        </a:p>
      </dgm:t>
    </dgm:pt>
    <dgm:pt modelId="{459C00DF-4ED9-482A-B5AF-97B1F8915675}" type="sibTrans" cxnId="{02C1129A-93E8-4603-9D50-5D9EB191A979}">
      <dgm:prSet/>
      <dgm:spPr/>
      <dgm:t>
        <a:bodyPr/>
        <a:lstStyle/>
        <a:p>
          <a:endParaRPr lang="tr-TR" sz="1800"/>
        </a:p>
      </dgm:t>
    </dgm:pt>
    <dgm:pt modelId="{DE6BEE58-B0CC-442B-93D0-DD3084A4DACA}">
      <dgm:prSet custT="1"/>
      <dgm:spPr/>
      <dgm:t>
        <a:bodyPr/>
        <a:lstStyle/>
        <a:p>
          <a:pPr rtl="0"/>
          <a:r>
            <a:rPr lang="tr-TR" sz="2000" b="1" dirty="0" smtClean="0">
              <a:latin typeface="Times New Roman" pitchFamily="18" charset="0"/>
              <a:cs typeface="Times New Roman" pitchFamily="18" charset="0"/>
            </a:rPr>
            <a:t>Veri Toplama ve Araştırma  </a:t>
          </a:r>
          <a:endParaRPr lang="tr-TR" sz="2000" dirty="0">
            <a:latin typeface="Times New Roman" pitchFamily="18" charset="0"/>
            <a:cs typeface="Times New Roman" pitchFamily="18" charset="0"/>
          </a:endParaRPr>
        </a:p>
      </dgm:t>
    </dgm:pt>
    <dgm:pt modelId="{C733CDD7-55C4-4879-8219-D660D7F7A611}" type="parTrans" cxnId="{44420C3B-68E5-42C4-93B9-476C06EE427E}">
      <dgm:prSet/>
      <dgm:spPr/>
      <dgm:t>
        <a:bodyPr/>
        <a:lstStyle/>
        <a:p>
          <a:endParaRPr lang="tr-TR" sz="1800"/>
        </a:p>
      </dgm:t>
    </dgm:pt>
    <dgm:pt modelId="{09386CF7-C01B-4E73-99A6-856ED95A0082}" type="sibTrans" cxnId="{44420C3B-68E5-42C4-93B9-476C06EE427E}">
      <dgm:prSet/>
      <dgm:spPr/>
      <dgm:t>
        <a:bodyPr/>
        <a:lstStyle/>
        <a:p>
          <a:endParaRPr lang="tr-TR" sz="1800"/>
        </a:p>
      </dgm:t>
    </dgm:pt>
    <dgm:pt modelId="{9ABFCEA2-2AE3-5F41-8498-DF7EFF668474}" type="pres">
      <dgm:prSet presAssocID="{BE24BDF9-5AFC-46E0-9152-E6C0D4E42CD3}" presName="linear" presStyleCnt="0">
        <dgm:presLayoutVars>
          <dgm:dir/>
          <dgm:animLvl val="lvl"/>
          <dgm:resizeHandles val="exact"/>
        </dgm:presLayoutVars>
      </dgm:prSet>
      <dgm:spPr/>
      <dgm:t>
        <a:bodyPr/>
        <a:lstStyle/>
        <a:p>
          <a:endParaRPr lang="en-US"/>
        </a:p>
      </dgm:t>
    </dgm:pt>
    <dgm:pt modelId="{F0349BB6-EF8F-FA40-B11A-BD95DFAFF66D}" type="pres">
      <dgm:prSet presAssocID="{7A82DC65-B969-42D9-8AA8-6FA411F9FB18}" presName="parentLin" presStyleCnt="0"/>
      <dgm:spPr/>
      <dgm:t>
        <a:bodyPr/>
        <a:lstStyle/>
        <a:p>
          <a:endParaRPr lang="en-US"/>
        </a:p>
      </dgm:t>
    </dgm:pt>
    <dgm:pt modelId="{2625BCE8-E3E0-F641-9D71-D1D7AA664656}" type="pres">
      <dgm:prSet presAssocID="{7A82DC65-B969-42D9-8AA8-6FA411F9FB18}" presName="parentLeftMargin" presStyleLbl="node1" presStyleIdx="0" presStyleCnt="4"/>
      <dgm:spPr/>
      <dgm:t>
        <a:bodyPr/>
        <a:lstStyle/>
        <a:p>
          <a:endParaRPr lang="en-US"/>
        </a:p>
      </dgm:t>
    </dgm:pt>
    <dgm:pt modelId="{AFC6057F-E755-A54E-A31E-1C6AC56D92F0}" type="pres">
      <dgm:prSet presAssocID="{7A82DC65-B969-42D9-8AA8-6FA411F9FB18}" presName="parentText" presStyleLbl="node1" presStyleIdx="0" presStyleCnt="4">
        <dgm:presLayoutVars>
          <dgm:chMax val="0"/>
          <dgm:bulletEnabled val="1"/>
        </dgm:presLayoutVars>
      </dgm:prSet>
      <dgm:spPr/>
      <dgm:t>
        <a:bodyPr/>
        <a:lstStyle/>
        <a:p>
          <a:endParaRPr lang="en-US"/>
        </a:p>
      </dgm:t>
    </dgm:pt>
    <dgm:pt modelId="{30BEC1BD-D0BE-D946-8565-65D877F0428F}" type="pres">
      <dgm:prSet presAssocID="{7A82DC65-B969-42D9-8AA8-6FA411F9FB18}" presName="negativeSpace" presStyleCnt="0"/>
      <dgm:spPr/>
      <dgm:t>
        <a:bodyPr/>
        <a:lstStyle/>
        <a:p>
          <a:endParaRPr lang="en-US"/>
        </a:p>
      </dgm:t>
    </dgm:pt>
    <dgm:pt modelId="{490A2123-1E2F-CC44-8131-7ADD6D690B60}" type="pres">
      <dgm:prSet presAssocID="{7A82DC65-B969-42D9-8AA8-6FA411F9FB18}" presName="childText" presStyleLbl="conFgAcc1" presStyleIdx="0" presStyleCnt="4">
        <dgm:presLayoutVars>
          <dgm:bulletEnabled val="1"/>
        </dgm:presLayoutVars>
      </dgm:prSet>
      <dgm:spPr/>
      <dgm:t>
        <a:bodyPr/>
        <a:lstStyle/>
        <a:p>
          <a:endParaRPr lang="en-US"/>
        </a:p>
      </dgm:t>
    </dgm:pt>
    <dgm:pt modelId="{4E4FBD24-24CE-6D42-AA4D-AE0A4235E1AE}" type="pres">
      <dgm:prSet presAssocID="{6CCE399C-D264-4AD6-92BA-7E8A6FEAA50C}" presName="spaceBetweenRectangles" presStyleCnt="0"/>
      <dgm:spPr/>
      <dgm:t>
        <a:bodyPr/>
        <a:lstStyle/>
        <a:p>
          <a:endParaRPr lang="en-US"/>
        </a:p>
      </dgm:t>
    </dgm:pt>
    <dgm:pt modelId="{C9CC7C71-050E-794B-AE34-A9E05558A629}" type="pres">
      <dgm:prSet presAssocID="{2A08D8C7-DA96-4FBA-928D-775E8A57C587}" presName="parentLin" presStyleCnt="0"/>
      <dgm:spPr/>
      <dgm:t>
        <a:bodyPr/>
        <a:lstStyle/>
        <a:p>
          <a:endParaRPr lang="en-US"/>
        </a:p>
      </dgm:t>
    </dgm:pt>
    <dgm:pt modelId="{193B5032-FC59-8044-805E-B5B6C496CDED}" type="pres">
      <dgm:prSet presAssocID="{2A08D8C7-DA96-4FBA-928D-775E8A57C587}" presName="parentLeftMargin" presStyleLbl="node1" presStyleIdx="0" presStyleCnt="4"/>
      <dgm:spPr/>
      <dgm:t>
        <a:bodyPr/>
        <a:lstStyle/>
        <a:p>
          <a:endParaRPr lang="en-US"/>
        </a:p>
      </dgm:t>
    </dgm:pt>
    <dgm:pt modelId="{6DCB46FD-C1B2-BA42-BC45-4D9B3A0D3B9B}" type="pres">
      <dgm:prSet presAssocID="{2A08D8C7-DA96-4FBA-928D-775E8A57C587}" presName="parentText" presStyleLbl="node1" presStyleIdx="1" presStyleCnt="4">
        <dgm:presLayoutVars>
          <dgm:chMax val="0"/>
          <dgm:bulletEnabled val="1"/>
        </dgm:presLayoutVars>
      </dgm:prSet>
      <dgm:spPr/>
      <dgm:t>
        <a:bodyPr/>
        <a:lstStyle/>
        <a:p>
          <a:endParaRPr lang="en-US"/>
        </a:p>
      </dgm:t>
    </dgm:pt>
    <dgm:pt modelId="{2550816F-0161-F143-B924-368A7CAA3B54}" type="pres">
      <dgm:prSet presAssocID="{2A08D8C7-DA96-4FBA-928D-775E8A57C587}" presName="negativeSpace" presStyleCnt="0"/>
      <dgm:spPr/>
      <dgm:t>
        <a:bodyPr/>
        <a:lstStyle/>
        <a:p>
          <a:endParaRPr lang="en-US"/>
        </a:p>
      </dgm:t>
    </dgm:pt>
    <dgm:pt modelId="{453BD03D-480D-FC45-BA60-39DB4530032D}" type="pres">
      <dgm:prSet presAssocID="{2A08D8C7-DA96-4FBA-928D-775E8A57C587}" presName="childText" presStyleLbl="conFgAcc1" presStyleIdx="1" presStyleCnt="4">
        <dgm:presLayoutVars>
          <dgm:bulletEnabled val="1"/>
        </dgm:presLayoutVars>
      </dgm:prSet>
      <dgm:spPr/>
      <dgm:t>
        <a:bodyPr/>
        <a:lstStyle/>
        <a:p>
          <a:endParaRPr lang="en-US"/>
        </a:p>
      </dgm:t>
    </dgm:pt>
    <dgm:pt modelId="{D453707A-7A59-B242-BAF4-BFC785E16E26}" type="pres">
      <dgm:prSet presAssocID="{4DE0D2E8-8650-436F-9C29-BFC5DCFE4193}" presName="spaceBetweenRectangles" presStyleCnt="0"/>
      <dgm:spPr/>
      <dgm:t>
        <a:bodyPr/>
        <a:lstStyle/>
        <a:p>
          <a:endParaRPr lang="en-US"/>
        </a:p>
      </dgm:t>
    </dgm:pt>
    <dgm:pt modelId="{BA0B2A83-9271-A046-9835-147ED3FE0947}" type="pres">
      <dgm:prSet presAssocID="{9ED29C08-A3AD-43EC-9706-EB2C8418F38A}" presName="parentLin" presStyleCnt="0"/>
      <dgm:spPr/>
      <dgm:t>
        <a:bodyPr/>
        <a:lstStyle/>
        <a:p>
          <a:endParaRPr lang="en-US"/>
        </a:p>
      </dgm:t>
    </dgm:pt>
    <dgm:pt modelId="{D61DBF56-251E-6048-9D62-DE41EF98B090}" type="pres">
      <dgm:prSet presAssocID="{9ED29C08-A3AD-43EC-9706-EB2C8418F38A}" presName="parentLeftMargin" presStyleLbl="node1" presStyleIdx="1" presStyleCnt="4"/>
      <dgm:spPr/>
      <dgm:t>
        <a:bodyPr/>
        <a:lstStyle/>
        <a:p>
          <a:endParaRPr lang="en-US"/>
        </a:p>
      </dgm:t>
    </dgm:pt>
    <dgm:pt modelId="{E5F7001F-3B7B-3740-9E31-F239446B9981}" type="pres">
      <dgm:prSet presAssocID="{9ED29C08-A3AD-43EC-9706-EB2C8418F38A}" presName="parentText" presStyleLbl="node1" presStyleIdx="2" presStyleCnt="4">
        <dgm:presLayoutVars>
          <dgm:chMax val="0"/>
          <dgm:bulletEnabled val="1"/>
        </dgm:presLayoutVars>
      </dgm:prSet>
      <dgm:spPr/>
      <dgm:t>
        <a:bodyPr/>
        <a:lstStyle/>
        <a:p>
          <a:endParaRPr lang="en-US"/>
        </a:p>
      </dgm:t>
    </dgm:pt>
    <dgm:pt modelId="{9BF049F6-63F1-174F-A9A7-1188F0273C9A}" type="pres">
      <dgm:prSet presAssocID="{9ED29C08-A3AD-43EC-9706-EB2C8418F38A}" presName="negativeSpace" presStyleCnt="0"/>
      <dgm:spPr/>
      <dgm:t>
        <a:bodyPr/>
        <a:lstStyle/>
        <a:p>
          <a:endParaRPr lang="en-US"/>
        </a:p>
      </dgm:t>
    </dgm:pt>
    <dgm:pt modelId="{87463BF8-0787-4644-BC2B-5D773D5E7A4B}" type="pres">
      <dgm:prSet presAssocID="{9ED29C08-A3AD-43EC-9706-EB2C8418F38A}" presName="childText" presStyleLbl="conFgAcc1" presStyleIdx="2" presStyleCnt="4">
        <dgm:presLayoutVars>
          <dgm:bulletEnabled val="1"/>
        </dgm:presLayoutVars>
      </dgm:prSet>
      <dgm:spPr/>
      <dgm:t>
        <a:bodyPr/>
        <a:lstStyle/>
        <a:p>
          <a:endParaRPr lang="en-US"/>
        </a:p>
      </dgm:t>
    </dgm:pt>
    <dgm:pt modelId="{C9D688F6-C827-FF4A-9473-6F7A839FD366}" type="pres">
      <dgm:prSet presAssocID="{459C00DF-4ED9-482A-B5AF-97B1F8915675}" presName="spaceBetweenRectangles" presStyleCnt="0"/>
      <dgm:spPr/>
      <dgm:t>
        <a:bodyPr/>
        <a:lstStyle/>
        <a:p>
          <a:endParaRPr lang="en-US"/>
        </a:p>
      </dgm:t>
    </dgm:pt>
    <dgm:pt modelId="{FDE9137B-E3A4-6D45-821A-DCC70DD9BAD5}" type="pres">
      <dgm:prSet presAssocID="{DE6BEE58-B0CC-442B-93D0-DD3084A4DACA}" presName="parentLin" presStyleCnt="0"/>
      <dgm:spPr/>
      <dgm:t>
        <a:bodyPr/>
        <a:lstStyle/>
        <a:p>
          <a:endParaRPr lang="en-US"/>
        </a:p>
      </dgm:t>
    </dgm:pt>
    <dgm:pt modelId="{28643480-8F0A-9448-981D-A705DCE35BC6}" type="pres">
      <dgm:prSet presAssocID="{DE6BEE58-B0CC-442B-93D0-DD3084A4DACA}" presName="parentLeftMargin" presStyleLbl="node1" presStyleIdx="2" presStyleCnt="4"/>
      <dgm:spPr/>
      <dgm:t>
        <a:bodyPr/>
        <a:lstStyle/>
        <a:p>
          <a:endParaRPr lang="en-US"/>
        </a:p>
      </dgm:t>
    </dgm:pt>
    <dgm:pt modelId="{EB255991-D744-DB4E-A0FB-580C4BFA3EF0}" type="pres">
      <dgm:prSet presAssocID="{DE6BEE58-B0CC-442B-93D0-DD3084A4DACA}" presName="parentText" presStyleLbl="node1" presStyleIdx="3" presStyleCnt="4">
        <dgm:presLayoutVars>
          <dgm:chMax val="0"/>
          <dgm:bulletEnabled val="1"/>
        </dgm:presLayoutVars>
      </dgm:prSet>
      <dgm:spPr/>
      <dgm:t>
        <a:bodyPr/>
        <a:lstStyle/>
        <a:p>
          <a:endParaRPr lang="en-US"/>
        </a:p>
      </dgm:t>
    </dgm:pt>
    <dgm:pt modelId="{5EB63A52-299C-8A4F-94DE-A3BD493AC54F}" type="pres">
      <dgm:prSet presAssocID="{DE6BEE58-B0CC-442B-93D0-DD3084A4DACA}" presName="negativeSpace" presStyleCnt="0"/>
      <dgm:spPr/>
      <dgm:t>
        <a:bodyPr/>
        <a:lstStyle/>
        <a:p>
          <a:endParaRPr lang="en-US"/>
        </a:p>
      </dgm:t>
    </dgm:pt>
    <dgm:pt modelId="{A7E73344-1B12-E94C-9717-E407F4FB6248}" type="pres">
      <dgm:prSet presAssocID="{DE6BEE58-B0CC-442B-93D0-DD3084A4DACA}" presName="childText" presStyleLbl="conFgAcc1" presStyleIdx="3" presStyleCnt="4">
        <dgm:presLayoutVars>
          <dgm:bulletEnabled val="1"/>
        </dgm:presLayoutVars>
      </dgm:prSet>
      <dgm:spPr/>
      <dgm:t>
        <a:bodyPr/>
        <a:lstStyle/>
        <a:p>
          <a:endParaRPr lang="en-US"/>
        </a:p>
      </dgm:t>
    </dgm:pt>
  </dgm:ptLst>
  <dgm:cxnLst>
    <dgm:cxn modelId="{173D8219-7E3E-8749-A412-B3C45F78CE21}" type="presOf" srcId="{9ED29C08-A3AD-43EC-9706-EB2C8418F38A}" destId="{E5F7001F-3B7B-3740-9E31-F239446B9981}" srcOrd="1" destOrd="0" presId="urn:microsoft.com/office/officeart/2005/8/layout/list1"/>
    <dgm:cxn modelId="{7917C59E-5885-3243-9EA0-41785F46B7CC}" type="presOf" srcId="{DE6BEE58-B0CC-442B-93D0-DD3084A4DACA}" destId="{28643480-8F0A-9448-981D-A705DCE35BC6}" srcOrd="0" destOrd="0" presId="urn:microsoft.com/office/officeart/2005/8/layout/list1"/>
    <dgm:cxn modelId="{5735F95E-CF7C-AC44-9F74-3C6DFD9FAC39}" type="presOf" srcId="{7A82DC65-B969-42D9-8AA8-6FA411F9FB18}" destId="{2625BCE8-E3E0-F641-9D71-D1D7AA664656}" srcOrd="0" destOrd="0" presId="urn:microsoft.com/office/officeart/2005/8/layout/list1"/>
    <dgm:cxn modelId="{E24F4FD2-94BD-E642-BA30-49FF35BC7AAC}" type="presOf" srcId="{BE24BDF9-5AFC-46E0-9152-E6C0D4E42CD3}" destId="{9ABFCEA2-2AE3-5F41-8498-DF7EFF668474}" srcOrd="0" destOrd="0" presId="urn:microsoft.com/office/officeart/2005/8/layout/list1"/>
    <dgm:cxn modelId="{E5307539-F8F5-7E44-9C87-DC0154821104}" type="presOf" srcId="{9ED29C08-A3AD-43EC-9706-EB2C8418F38A}" destId="{D61DBF56-251E-6048-9D62-DE41EF98B090}" srcOrd="0" destOrd="0" presId="urn:microsoft.com/office/officeart/2005/8/layout/list1"/>
    <dgm:cxn modelId="{DAA27A17-510E-2349-8340-40241F8D77FA}" type="presOf" srcId="{2A08D8C7-DA96-4FBA-928D-775E8A57C587}" destId="{6DCB46FD-C1B2-BA42-BC45-4D9B3A0D3B9B}" srcOrd="1" destOrd="0" presId="urn:microsoft.com/office/officeart/2005/8/layout/list1"/>
    <dgm:cxn modelId="{1D31848F-7E8B-459A-A321-02B0057EE1F9}" srcId="{BE24BDF9-5AFC-46E0-9152-E6C0D4E42CD3}" destId="{7A82DC65-B969-42D9-8AA8-6FA411F9FB18}" srcOrd="0" destOrd="0" parTransId="{9738FB68-AD0B-4F11-99B0-DECB686F558B}" sibTransId="{6CCE399C-D264-4AD6-92BA-7E8A6FEAA50C}"/>
    <dgm:cxn modelId="{05284320-EB52-824D-8734-5DF9831BA89C}" type="presOf" srcId="{2A08D8C7-DA96-4FBA-928D-775E8A57C587}" destId="{193B5032-FC59-8044-805E-B5B6C496CDED}" srcOrd="0" destOrd="0" presId="urn:microsoft.com/office/officeart/2005/8/layout/list1"/>
    <dgm:cxn modelId="{02C1129A-93E8-4603-9D50-5D9EB191A979}" srcId="{BE24BDF9-5AFC-46E0-9152-E6C0D4E42CD3}" destId="{9ED29C08-A3AD-43EC-9706-EB2C8418F38A}" srcOrd="2" destOrd="0" parTransId="{0D6E3A16-7F57-4035-A6EE-D66392C1C240}" sibTransId="{459C00DF-4ED9-482A-B5AF-97B1F8915675}"/>
    <dgm:cxn modelId="{1CFD59CE-08E7-6645-ABDB-7465E5228DF5}" type="presOf" srcId="{7A82DC65-B969-42D9-8AA8-6FA411F9FB18}" destId="{AFC6057F-E755-A54E-A31E-1C6AC56D92F0}" srcOrd="1" destOrd="0" presId="urn:microsoft.com/office/officeart/2005/8/layout/list1"/>
    <dgm:cxn modelId="{EB4AFDCB-7C4D-4A87-91D8-3134743E30B8}" srcId="{BE24BDF9-5AFC-46E0-9152-E6C0D4E42CD3}" destId="{2A08D8C7-DA96-4FBA-928D-775E8A57C587}" srcOrd="1" destOrd="0" parTransId="{96FC2285-6280-4A13-996F-1185A8DDCFC7}" sibTransId="{4DE0D2E8-8650-436F-9C29-BFC5DCFE4193}"/>
    <dgm:cxn modelId="{44420C3B-68E5-42C4-93B9-476C06EE427E}" srcId="{BE24BDF9-5AFC-46E0-9152-E6C0D4E42CD3}" destId="{DE6BEE58-B0CC-442B-93D0-DD3084A4DACA}" srcOrd="3" destOrd="0" parTransId="{C733CDD7-55C4-4879-8219-D660D7F7A611}" sibTransId="{09386CF7-C01B-4E73-99A6-856ED95A0082}"/>
    <dgm:cxn modelId="{4D56D9FD-A8C1-0C41-BEDF-8DDB736C1FD3}" type="presOf" srcId="{DE6BEE58-B0CC-442B-93D0-DD3084A4DACA}" destId="{EB255991-D744-DB4E-A0FB-580C4BFA3EF0}" srcOrd="1" destOrd="0" presId="urn:microsoft.com/office/officeart/2005/8/layout/list1"/>
    <dgm:cxn modelId="{3788F692-07B7-9B4F-83E2-8D33BB74EFF4}" type="presParOf" srcId="{9ABFCEA2-2AE3-5F41-8498-DF7EFF668474}" destId="{F0349BB6-EF8F-FA40-B11A-BD95DFAFF66D}" srcOrd="0" destOrd="0" presId="urn:microsoft.com/office/officeart/2005/8/layout/list1"/>
    <dgm:cxn modelId="{C1F4BFA4-4A0C-D148-B6E6-02010CB2978A}" type="presParOf" srcId="{F0349BB6-EF8F-FA40-B11A-BD95DFAFF66D}" destId="{2625BCE8-E3E0-F641-9D71-D1D7AA664656}" srcOrd="0" destOrd="0" presId="urn:microsoft.com/office/officeart/2005/8/layout/list1"/>
    <dgm:cxn modelId="{00A85A9C-AA49-A146-B23A-477F3CC55F23}" type="presParOf" srcId="{F0349BB6-EF8F-FA40-B11A-BD95DFAFF66D}" destId="{AFC6057F-E755-A54E-A31E-1C6AC56D92F0}" srcOrd="1" destOrd="0" presId="urn:microsoft.com/office/officeart/2005/8/layout/list1"/>
    <dgm:cxn modelId="{6E21A014-8F53-244E-8215-38684E50F29E}" type="presParOf" srcId="{9ABFCEA2-2AE3-5F41-8498-DF7EFF668474}" destId="{30BEC1BD-D0BE-D946-8565-65D877F0428F}" srcOrd="1" destOrd="0" presId="urn:microsoft.com/office/officeart/2005/8/layout/list1"/>
    <dgm:cxn modelId="{9C99EBCF-A59D-594D-865E-B4A5662756D0}" type="presParOf" srcId="{9ABFCEA2-2AE3-5F41-8498-DF7EFF668474}" destId="{490A2123-1E2F-CC44-8131-7ADD6D690B60}" srcOrd="2" destOrd="0" presId="urn:microsoft.com/office/officeart/2005/8/layout/list1"/>
    <dgm:cxn modelId="{4A5EC00A-BC52-C24A-B649-7229F1B32516}" type="presParOf" srcId="{9ABFCEA2-2AE3-5F41-8498-DF7EFF668474}" destId="{4E4FBD24-24CE-6D42-AA4D-AE0A4235E1AE}" srcOrd="3" destOrd="0" presId="urn:microsoft.com/office/officeart/2005/8/layout/list1"/>
    <dgm:cxn modelId="{BB3043C5-BA59-154B-BF43-72DC226801E3}" type="presParOf" srcId="{9ABFCEA2-2AE3-5F41-8498-DF7EFF668474}" destId="{C9CC7C71-050E-794B-AE34-A9E05558A629}" srcOrd="4" destOrd="0" presId="urn:microsoft.com/office/officeart/2005/8/layout/list1"/>
    <dgm:cxn modelId="{DC208F63-14EF-B047-8DAD-4E07AA62B4F2}" type="presParOf" srcId="{C9CC7C71-050E-794B-AE34-A9E05558A629}" destId="{193B5032-FC59-8044-805E-B5B6C496CDED}" srcOrd="0" destOrd="0" presId="urn:microsoft.com/office/officeart/2005/8/layout/list1"/>
    <dgm:cxn modelId="{FD78A884-4B5E-B945-AAA3-3DB947A3A3C1}" type="presParOf" srcId="{C9CC7C71-050E-794B-AE34-A9E05558A629}" destId="{6DCB46FD-C1B2-BA42-BC45-4D9B3A0D3B9B}" srcOrd="1" destOrd="0" presId="urn:microsoft.com/office/officeart/2005/8/layout/list1"/>
    <dgm:cxn modelId="{19B9FD65-A97D-3440-AFD4-A201398FDED5}" type="presParOf" srcId="{9ABFCEA2-2AE3-5F41-8498-DF7EFF668474}" destId="{2550816F-0161-F143-B924-368A7CAA3B54}" srcOrd="5" destOrd="0" presId="urn:microsoft.com/office/officeart/2005/8/layout/list1"/>
    <dgm:cxn modelId="{3C512E30-0E90-BC42-BE04-91DA2B06095D}" type="presParOf" srcId="{9ABFCEA2-2AE3-5F41-8498-DF7EFF668474}" destId="{453BD03D-480D-FC45-BA60-39DB4530032D}" srcOrd="6" destOrd="0" presId="urn:microsoft.com/office/officeart/2005/8/layout/list1"/>
    <dgm:cxn modelId="{0B99967F-CF2D-E648-B498-AD0AF29E1E3E}" type="presParOf" srcId="{9ABFCEA2-2AE3-5F41-8498-DF7EFF668474}" destId="{D453707A-7A59-B242-BAF4-BFC785E16E26}" srcOrd="7" destOrd="0" presId="urn:microsoft.com/office/officeart/2005/8/layout/list1"/>
    <dgm:cxn modelId="{704FC2C4-6F28-2647-9A66-BFC8090F8A89}" type="presParOf" srcId="{9ABFCEA2-2AE3-5F41-8498-DF7EFF668474}" destId="{BA0B2A83-9271-A046-9835-147ED3FE0947}" srcOrd="8" destOrd="0" presId="urn:microsoft.com/office/officeart/2005/8/layout/list1"/>
    <dgm:cxn modelId="{6838D3BB-BBAD-2A4A-8D7C-1794FED3E196}" type="presParOf" srcId="{BA0B2A83-9271-A046-9835-147ED3FE0947}" destId="{D61DBF56-251E-6048-9D62-DE41EF98B090}" srcOrd="0" destOrd="0" presId="urn:microsoft.com/office/officeart/2005/8/layout/list1"/>
    <dgm:cxn modelId="{6BAB815F-D2AE-044D-B037-12A1EBC548D2}" type="presParOf" srcId="{BA0B2A83-9271-A046-9835-147ED3FE0947}" destId="{E5F7001F-3B7B-3740-9E31-F239446B9981}" srcOrd="1" destOrd="0" presId="urn:microsoft.com/office/officeart/2005/8/layout/list1"/>
    <dgm:cxn modelId="{6EA717CA-AA5C-3747-8ACF-B116B981358A}" type="presParOf" srcId="{9ABFCEA2-2AE3-5F41-8498-DF7EFF668474}" destId="{9BF049F6-63F1-174F-A9A7-1188F0273C9A}" srcOrd="9" destOrd="0" presId="urn:microsoft.com/office/officeart/2005/8/layout/list1"/>
    <dgm:cxn modelId="{23D96C0D-F84C-CE4A-8C7B-8A08FF538A58}" type="presParOf" srcId="{9ABFCEA2-2AE3-5F41-8498-DF7EFF668474}" destId="{87463BF8-0787-4644-BC2B-5D773D5E7A4B}" srcOrd="10" destOrd="0" presId="urn:microsoft.com/office/officeart/2005/8/layout/list1"/>
    <dgm:cxn modelId="{4FA3F915-2ED4-7F4C-B27B-63A9446C2118}" type="presParOf" srcId="{9ABFCEA2-2AE3-5F41-8498-DF7EFF668474}" destId="{C9D688F6-C827-FF4A-9473-6F7A839FD366}" srcOrd="11" destOrd="0" presId="urn:microsoft.com/office/officeart/2005/8/layout/list1"/>
    <dgm:cxn modelId="{75BAFED9-F4D1-ED49-8A7B-B434D378750D}" type="presParOf" srcId="{9ABFCEA2-2AE3-5F41-8498-DF7EFF668474}" destId="{FDE9137B-E3A4-6D45-821A-DCC70DD9BAD5}" srcOrd="12" destOrd="0" presId="urn:microsoft.com/office/officeart/2005/8/layout/list1"/>
    <dgm:cxn modelId="{74CB79B1-85BF-6E49-AAF7-467E798DD4B2}" type="presParOf" srcId="{FDE9137B-E3A4-6D45-821A-DCC70DD9BAD5}" destId="{28643480-8F0A-9448-981D-A705DCE35BC6}" srcOrd="0" destOrd="0" presId="urn:microsoft.com/office/officeart/2005/8/layout/list1"/>
    <dgm:cxn modelId="{449EBDAF-FEC9-754C-B837-635078C2A8E7}" type="presParOf" srcId="{FDE9137B-E3A4-6D45-821A-DCC70DD9BAD5}" destId="{EB255991-D744-DB4E-A0FB-580C4BFA3EF0}" srcOrd="1" destOrd="0" presId="urn:microsoft.com/office/officeart/2005/8/layout/list1"/>
    <dgm:cxn modelId="{955D2C6C-975B-E34D-98DE-0B3976528DCA}" type="presParOf" srcId="{9ABFCEA2-2AE3-5F41-8498-DF7EFF668474}" destId="{5EB63A52-299C-8A4F-94DE-A3BD493AC54F}" srcOrd="13" destOrd="0" presId="urn:microsoft.com/office/officeart/2005/8/layout/list1"/>
    <dgm:cxn modelId="{C6270FBA-0D8D-E44C-9C31-D0A6F003E462}" type="presParOf" srcId="{9ABFCEA2-2AE3-5F41-8498-DF7EFF668474}" destId="{A7E73344-1B12-E94C-9717-E407F4FB6248}"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319798-105B-0441-B62C-F96CE6E792E6}" type="doc">
      <dgm:prSet loTypeId="urn:microsoft.com/office/officeart/2005/8/layout/target3" loCatId="list" qsTypeId="urn:microsoft.com/office/officeart/2005/8/quickstyle/simple4" qsCatId="simple" csTypeId="urn:microsoft.com/office/officeart/2005/8/colors/accent1_2" csCatId="accent1" phldr="1"/>
      <dgm:spPr/>
      <dgm:t>
        <a:bodyPr/>
        <a:lstStyle/>
        <a:p>
          <a:endParaRPr lang="en-US"/>
        </a:p>
      </dgm:t>
    </dgm:pt>
    <dgm:pt modelId="{D407F22E-C67C-0A40-B433-FCA3662D8A24}">
      <dgm:prSet/>
      <dgm:spPr/>
      <dgm:t>
        <a:bodyPr/>
        <a:lstStyle/>
        <a:p>
          <a:pPr rtl="0"/>
          <a:r>
            <a:rPr lang="tr-TR" dirty="0" smtClean="0"/>
            <a:t>Kadına yönelik şiddetle mücadeleye ilişkin mevzuat uygulamaları değerlendirilecektir.</a:t>
          </a:r>
          <a:endParaRPr lang="tr-TR" dirty="0"/>
        </a:p>
      </dgm:t>
    </dgm:pt>
    <dgm:pt modelId="{6EA963C9-FF2A-124C-A735-00D70B556E20}" type="parTrans" cxnId="{0267367D-C406-0A43-A783-7AD4EA8487FE}">
      <dgm:prSet/>
      <dgm:spPr/>
      <dgm:t>
        <a:bodyPr/>
        <a:lstStyle/>
        <a:p>
          <a:endParaRPr lang="en-US"/>
        </a:p>
      </dgm:t>
    </dgm:pt>
    <dgm:pt modelId="{44B514A4-A203-044D-838D-F070868FAEC9}" type="sibTrans" cxnId="{0267367D-C406-0A43-A783-7AD4EA8487FE}">
      <dgm:prSet/>
      <dgm:spPr/>
      <dgm:t>
        <a:bodyPr/>
        <a:lstStyle/>
        <a:p>
          <a:endParaRPr lang="en-US"/>
        </a:p>
      </dgm:t>
    </dgm:pt>
    <dgm:pt modelId="{E7444751-4D22-224A-AF18-2F1111A5D719}">
      <dgm:prSet/>
      <dgm:spPr/>
      <dgm:t>
        <a:bodyPr/>
        <a:lstStyle/>
        <a:p>
          <a:pPr rtl="0"/>
          <a:r>
            <a:rPr lang="tr-TR" dirty="0" smtClean="0"/>
            <a:t>İkincil mevzuat revize edilerek uygulamalar güçlendirilecektir.</a:t>
          </a:r>
          <a:endParaRPr lang="tr-TR" dirty="0"/>
        </a:p>
      </dgm:t>
    </dgm:pt>
    <dgm:pt modelId="{87B150E7-CB52-FD46-8A1B-45E04A264E63}" type="parTrans" cxnId="{49C154F2-8A47-B145-8598-F2263C62699B}">
      <dgm:prSet/>
      <dgm:spPr/>
      <dgm:t>
        <a:bodyPr/>
        <a:lstStyle/>
        <a:p>
          <a:endParaRPr lang="en-US"/>
        </a:p>
      </dgm:t>
    </dgm:pt>
    <dgm:pt modelId="{45CA4CC9-6D27-C840-B475-B3385E0D1C3E}" type="sibTrans" cxnId="{49C154F2-8A47-B145-8598-F2263C62699B}">
      <dgm:prSet/>
      <dgm:spPr/>
      <dgm:t>
        <a:bodyPr/>
        <a:lstStyle/>
        <a:p>
          <a:endParaRPr lang="en-US"/>
        </a:p>
      </dgm:t>
    </dgm:pt>
    <dgm:pt modelId="{ACD3686A-06CA-1B43-A938-54602D882D45}">
      <dgm:prSet/>
      <dgm:spPr/>
      <dgm:t>
        <a:bodyPr/>
        <a:lstStyle/>
        <a:p>
          <a:pPr rtl="0"/>
          <a:r>
            <a:rPr lang="tr-TR" dirty="0" smtClean="0"/>
            <a:t>81 ilde kadına yönelik şiddetle mücadele kapsamında yeni genelgeler yayınlanacaktır.</a:t>
          </a:r>
          <a:endParaRPr lang="tr-TR" dirty="0"/>
        </a:p>
      </dgm:t>
    </dgm:pt>
    <dgm:pt modelId="{F20F4803-7826-284D-B79E-2E42A5220695}" type="parTrans" cxnId="{80E00CA9-6F31-7942-A3B5-EDF3941B6A44}">
      <dgm:prSet/>
      <dgm:spPr/>
      <dgm:t>
        <a:bodyPr/>
        <a:lstStyle/>
        <a:p>
          <a:endParaRPr lang="en-US"/>
        </a:p>
      </dgm:t>
    </dgm:pt>
    <dgm:pt modelId="{2B0392DD-02B1-AB47-AA83-72310A8A0645}" type="sibTrans" cxnId="{80E00CA9-6F31-7942-A3B5-EDF3941B6A44}">
      <dgm:prSet/>
      <dgm:spPr/>
      <dgm:t>
        <a:bodyPr/>
        <a:lstStyle/>
        <a:p>
          <a:endParaRPr lang="en-US"/>
        </a:p>
      </dgm:t>
    </dgm:pt>
    <dgm:pt modelId="{34A2A82A-8713-8847-B504-955A30DEE5C7}" type="pres">
      <dgm:prSet presAssocID="{52319798-105B-0441-B62C-F96CE6E792E6}" presName="Name0" presStyleCnt="0">
        <dgm:presLayoutVars>
          <dgm:chMax val="7"/>
          <dgm:dir/>
          <dgm:animLvl val="lvl"/>
          <dgm:resizeHandles val="exact"/>
        </dgm:presLayoutVars>
      </dgm:prSet>
      <dgm:spPr/>
      <dgm:t>
        <a:bodyPr/>
        <a:lstStyle/>
        <a:p>
          <a:endParaRPr lang="en-US"/>
        </a:p>
      </dgm:t>
    </dgm:pt>
    <dgm:pt modelId="{F24A4F41-74E2-A44A-B4F2-538EF4BDED99}" type="pres">
      <dgm:prSet presAssocID="{D407F22E-C67C-0A40-B433-FCA3662D8A24}" presName="circle1" presStyleLbl="node1" presStyleIdx="0" presStyleCnt="3"/>
      <dgm:spPr/>
    </dgm:pt>
    <dgm:pt modelId="{721E1C2B-9ED7-6549-80C2-877C607A6EDB}" type="pres">
      <dgm:prSet presAssocID="{D407F22E-C67C-0A40-B433-FCA3662D8A24}" presName="space" presStyleCnt="0"/>
      <dgm:spPr/>
    </dgm:pt>
    <dgm:pt modelId="{93AFBDA4-CF6F-1F42-B0A2-B56165D77ACF}" type="pres">
      <dgm:prSet presAssocID="{D407F22E-C67C-0A40-B433-FCA3662D8A24}" presName="rect1" presStyleLbl="alignAcc1" presStyleIdx="0" presStyleCnt="3"/>
      <dgm:spPr/>
      <dgm:t>
        <a:bodyPr/>
        <a:lstStyle/>
        <a:p>
          <a:endParaRPr lang="en-US"/>
        </a:p>
      </dgm:t>
    </dgm:pt>
    <dgm:pt modelId="{56EAD477-A3B2-8C45-A809-E59972EB0A67}" type="pres">
      <dgm:prSet presAssocID="{E7444751-4D22-224A-AF18-2F1111A5D719}" presName="vertSpace2" presStyleLbl="node1" presStyleIdx="0" presStyleCnt="3"/>
      <dgm:spPr/>
    </dgm:pt>
    <dgm:pt modelId="{DDD028FE-5AB2-2540-B2D0-D82F0FA3EC1D}" type="pres">
      <dgm:prSet presAssocID="{E7444751-4D22-224A-AF18-2F1111A5D719}" presName="circle2" presStyleLbl="node1" presStyleIdx="1" presStyleCnt="3"/>
      <dgm:spPr/>
    </dgm:pt>
    <dgm:pt modelId="{1B6E7362-8645-D940-830A-7504DD0D8A77}" type="pres">
      <dgm:prSet presAssocID="{E7444751-4D22-224A-AF18-2F1111A5D719}" presName="rect2" presStyleLbl="alignAcc1" presStyleIdx="1" presStyleCnt="3"/>
      <dgm:spPr/>
      <dgm:t>
        <a:bodyPr/>
        <a:lstStyle/>
        <a:p>
          <a:endParaRPr lang="en-US"/>
        </a:p>
      </dgm:t>
    </dgm:pt>
    <dgm:pt modelId="{2BF47FF4-EFDC-F445-90DC-86FD035D64F2}" type="pres">
      <dgm:prSet presAssocID="{ACD3686A-06CA-1B43-A938-54602D882D45}" presName="vertSpace3" presStyleLbl="node1" presStyleIdx="1" presStyleCnt="3"/>
      <dgm:spPr/>
    </dgm:pt>
    <dgm:pt modelId="{F98FC1CB-27D0-AC45-9655-7DEDF1A6EEA1}" type="pres">
      <dgm:prSet presAssocID="{ACD3686A-06CA-1B43-A938-54602D882D45}" presName="circle3" presStyleLbl="node1" presStyleIdx="2" presStyleCnt="3"/>
      <dgm:spPr/>
    </dgm:pt>
    <dgm:pt modelId="{75491B6F-5F21-3449-A6F0-57BCCA57A5D1}" type="pres">
      <dgm:prSet presAssocID="{ACD3686A-06CA-1B43-A938-54602D882D45}" presName="rect3" presStyleLbl="alignAcc1" presStyleIdx="2" presStyleCnt="3"/>
      <dgm:spPr/>
      <dgm:t>
        <a:bodyPr/>
        <a:lstStyle/>
        <a:p>
          <a:endParaRPr lang="en-US"/>
        </a:p>
      </dgm:t>
    </dgm:pt>
    <dgm:pt modelId="{661244AA-3407-B844-96EA-4FA34D3CB25B}" type="pres">
      <dgm:prSet presAssocID="{D407F22E-C67C-0A40-B433-FCA3662D8A24}" presName="rect1ParTxNoCh" presStyleLbl="alignAcc1" presStyleIdx="2" presStyleCnt="3">
        <dgm:presLayoutVars>
          <dgm:chMax val="1"/>
          <dgm:bulletEnabled val="1"/>
        </dgm:presLayoutVars>
      </dgm:prSet>
      <dgm:spPr/>
      <dgm:t>
        <a:bodyPr/>
        <a:lstStyle/>
        <a:p>
          <a:endParaRPr lang="en-US"/>
        </a:p>
      </dgm:t>
    </dgm:pt>
    <dgm:pt modelId="{E1484653-5907-904C-B28A-676F6A5586C3}" type="pres">
      <dgm:prSet presAssocID="{E7444751-4D22-224A-AF18-2F1111A5D719}" presName="rect2ParTxNoCh" presStyleLbl="alignAcc1" presStyleIdx="2" presStyleCnt="3">
        <dgm:presLayoutVars>
          <dgm:chMax val="1"/>
          <dgm:bulletEnabled val="1"/>
        </dgm:presLayoutVars>
      </dgm:prSet>
      <dgm:spPr/>
      <dgm:t>
        <a:bodyPr/>
        <a:lstStyle/>
        <a:p>
          <a:endParaRPr lang="en-US"/>
        </a:p>
      </dgm:t>
    </dgm:pt>
    <dgm:pt modelId="{9E28500D-FB48-BA47-A863-E4E77CED02AF}" type="pres">
      <dgm:prSet presAssocID="{ACD3686A-06CA-1B43-A938-54602D882D45}" presName="rect3ParTxNoCh" presStyleLbl="alignAcc1" presStyleIdx="2" presStyleCnt="3">
        <dgm:presLayoutVars>
          <dgm:chMax val="1"/>
          <dgm:bulletEnabled val="1"/>
        </dgm:presLayoutVars>
      </dgm:prSet>
      <dgm:spPr/>
      <dgm:t>
        <a:bodyPr/>
        <a:lstStyle/>
        <a:p>
          <a:endParaRPr lang="en-US"/>
        </a:p>
      </dgm:t>
    </dgm:pt>
  </dgm:ptLst>
  <dgm:cxnLst>
    <dgm:cxn modelId="{FB6E5BDA-11E9-2C43-A9ED-9D20026B7923}" type="presOf" srcId="{E7444751-4D22-224A-AF18-2F1111A5D719}" destId="{E1484653-5907-904C-B28A-676F6A5586C3}" srcOrd="1" destOrd="0" presId="urn:microsoft.com/office/officeart/2005/8/layout/target3"/>
    <dgm:cxn modelId="{85F845FB-2202-764A-BF44-B3B53B83F2EC}" type="presOf" srcId="{D407F22E-C67C-0A40-B433-FCA3662D8A24}" destId="{661244AA-3407-B844-96EA-4FA34D3CB25B}" srcOrd="1" destOrd="0" presId="urn:microsoft.com/office/officeart/2005/8/layout/target3"/>
    <dgm:cxn modelId="{19173822-32BB-1948-9792-EEC80A237BAC}" type="presOf" srcId="{ACD3686A-06CA-1B43-A938-54602D882D45}" destId="{9E28500D-FB48-BA47-A863-E4E77CED02AF}" srcOrd="1" destOrd="0" presId="urn:microsoft.com/office/officeart/2005/8/layout/target3"/>
    <dgm:cxn modelId="{0267367D-C406-0A43-A783-7AD4EA8487FE}" srcId="{52319798-105B-0441-B62C-F96CE6E792E6}" destId="{D407F22E-C67C-0A40-B433-FCA3662D8A24}" srcOrd="0" destOrd="0" parTransId="{6EA963C9-FF2A-124C-A735-00D70B556E20}" sibTransId="{44B514A4-A203-044D-838D-F070868FAEC9}"/>
    <dgm:cxn modelId="{5933A494-474F-5B4B-A68A-12997D8B77C4}" type="presOf" srcId="{ACD3686A-06CA-1B43-A938-54602D882D45}" destId="{75491B6F-5F21-3449-A6F0-57BCCA57A5D1}" srcOrd="0" destOrd="0" presId="urn:microsoft.com/office/officeart/2005/8/layout/target3"/>
    <dgm:cxn modelId="{0ABCEB66-04AB-D945-82A3-000116550864}" type="presOf" srcId="{D407F22E-C67C-0A40-B433-FCA3662D8A24}" destId="{93AFBDA4-CF6F-1F42-B0A2-B56165D77ACF}" srcOrd="0" destOrd="0" presId="urn:microsoft.com/office/officeart/2005/8/layout/target3"/>
    <dgm:cxn modelId="{F279A004-3F13-B349-B24B-F5171718F6BB}" type="presOf" srcId="{52319798-105B-0441-B62C-F96CE6E792E6}" destId="{34A2A82A-8713-8847-B504-955A30DEE5C7}" srcOrd="0" destOrd="0" presId="urn:microsoft.com/office/officeart/2005/8/layout/target3"/>
    <dgm:cxn modelId="{49C154F2-8A47-B145-8598-F2263C62699B}" srcId="{52319798-105B-0441-B62C-F96CE6E792E6}" destId="{E7444751-4D22-224A-AF18-2F1111A5D719}" srcOrd="1" destOrd="0" parTransId="{87B150E7-CB52-FD46-8A1B-45E04A264E63}" sibTransId="{45CA4CC9-6D27-C840-B475-B3385E0D1C3E}"/>
    <dgm:cxn modelId="{AC665F50-B4F5-D04F-8D52-7E8A56328DFE}" type="presOf" srcId="{E7444751-4D22-224A-AF18-2F1111A5D719}" destId="{1B6E7362-8645-D940-830A-7504DD0D8A77}" srcOrd="0" destOrd="0" presId="urn:microsoft.com/office/officeart/2005/8/layout/target3"/>
    <dgm:cxn modelId="{80E00CA9-6F31-7942-A3B5-EDF3941B6A44}" srcId="{52319798-105B-0441-B62C-F96CE6E792E6}" destId="{ACD3686A-06CA-1B43-A938-54602D882D45}" srcOrd="2" destOrd="0" parTransId="{F20F4803-7826-284D-B79E-2E42A5220695}" sibTransId="{2B0392DD-02B1-AB47-AA83-72310A8A0645}"/>
    <dgm:cxn modelId="{120174E9-8CFC-694D-B1A8-F01EC1956D31}" type="presParOf" srcId="{34A2A82A-8713-8847-B504-955A30DEE5C7}" destId="{F24A4F41-74E2-A44A-B4F2-538EF4BDED99}" srcOrd="0" destOrd="0" presId="urn:microsoft.com/office/officeart/2005/8/layout/target3"/>
    <dgm:cxn modelId="{B4C592AC-35E8-EE4A-A10D-2DE63EB88A68}" type="presParOf" srcId="{34A2A82A-8713-8847-B504-955A30DEE5C7}" destId="{721E1C2B-9ED7-6549-80C2-877C607A6EDB}" srcOrd="1" destOrd="0" presId="urn:microsoft.com/office/officeart/2005/8/layout/target3"/>
    <dgm:cxn modelId="{9AB556D5-5B8A-D546-ADF7-32D075D47A19}" type="presParOf" srcId="{34A2A82A-8713-8847-B504-955A30DEE5C7}" destId="{93AFBDA4-CF6F-1F42-B0A2-B56165D77ACF}" srcOrd="2" destOrd="0" presId="urn:microsoft.com/office/officeart/2005/8/layout/target3"/>
    <dgm:cxn modelId="{C2755204-B393-DD41-B801-176C78A61EDE}" type="presParOf" srcId="{34A2A82A-8713-8847-B504-955A30DEE5C7}" destId="{56EAD477-A3B2-8C45-A809-E59972EB0A67}" srcOrd="3" destOrd="0" presId="urn:microsoft.com/office/officeart/2005/8/layout/target3"/>
    <dgm:cxn modelId="{3C65D7A3-484A-4340-B9BC-ED251CBD7A72}" type="presParOf" srcId="{34A2A82A-8713-8847-B504-955A30DEE5C7}" destId="{DDD028FE-5AB2-2540-B2D0-D82F0FA3EC1D}" srcOrd="4" destOrd="0" presId="urn:microsoft.com/office/officeart/2005/8/layout/target3"/>
    <dgm:cxn modelId="{9F3961D5-FBD9-5844-9AC2-E9E26F0E1DD5}" type="presParOf" srcId="{34A2A82A-8713-8847-B504-955A30DEE5C7}" destId="{1B6E7362-8645-D940-830A-7504DD0D8A77}" srcOrd="5" destOrd="0" presId="urn:microsoft.com/office/officeart/2005/8/layout/target3"/>
    <dgm:cxn modelId="{EAEE6755-B4A3-4E4E-904F-B000F1240366}" type="presParOf" srcId="{34A2A82A-8713-8847-B504-955A30DEE5C7}" destId="{2BF47FF4-EFDC-F445-90DC-86FD035D64F2}" srcOrd="6" destOrd="0" presId="urn:microsoft.com/office/officeart/2005/8/layout/target3"/>
    <dgm:cxn modelId="{BAADD7E1-4ABC-CB4E-881F-AC2054444C5D}" type="presParOf" srcId="{34A2A82A-8713-8847-B504-955A30DEE5C7}" destId="{F98FC1CB-27D0-AC45-9655-7DEDF1A6EEA1}" srcOrd="7" destOrd="0" presId="urn:microsoft.com/office/officeart/2005/8/layout/target3"/>
    <dgm:cxn modelId="{744A07FE-C6DB-544B-BA6C-540CBAC4B92C}" type="presParOf" srcId="{34A2A82A-8713-8847-B504-955A30DEE5C7}" destId="{75491B6F-5F21-3449-A6F0-57BCCA57A5D1}" srcOrd="8" destOrd="0" presId="urn:microsoft.com/office/officeart/2005/8/layout/target3"/>
    <dgm:cxn modelId="{0296DC45-8ACF-454A-A756-FCEF5E9C4793}" type="presParOf" srcId="{34A2A82A-8713-8847-B504-955A30DEE5C7}" destId="{661244AA-3407-B844-96EA-4FA34D3CB25B}" srcOrd="9" destOrd="0" presId="urn:microsoft.com/office/officeart/2005/8/layout/target3"/>
    <dgm:cxn modelId="{A2242C70-4D49-2244-906A-8BC5F8AA72AB}" type="presParOf" srcId="{34A2A82A-8713-8847-B504-955A30DEE5C7}" destId="{E1484653-5907-904C-B28A-676F6A5586C3}" srcOrd="10" destOrd="0" presId="urn:microsoft.com/office/officeart/2005/8/layout/target3"/>
    <dgm:cxn modelId="{267C14C8-E1ED-2E41-A953-AF744042F234}" type="presParOf" srcId="{34A2A82A-8713-8847-B504-955A30DEE5C7}" destId="{9E28500D-FB48-BA47-A863-E4E77CED02AF}" srcOrd="11"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E3672C-91BE-BE41-8BC4-799753AFDEFF}"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en-US"/>
        </a:p>
      </dgm:t>
    </dgm:pt>
    <dgm:pt modelId="{0E3B14FD-F707-214D-9966-A2A505C2BE99}">
      <dgm:prSet/>
      <dgm:spPr/>
      <dgm:t>
        <a:bodyPr/>
        <a:lstStyle/>
        <a:p>
          <a:pPr rtl="0"/>
          <a:r>
            <a:rPr lang="tr-TR" dirty="0" smtClean="0">
              <a:latin typeface="Times New Roman"/>
              <a:cs typeface="Times New Roman"/>
            </a:rPr>
            <a:t>Aile Mahkemelerinin uzmanlaşması sağlanacaktır.</a:t>
          </a:r>
          <a:endParaRPr lang="tr-TR" dirty="0">
            <a:latin typeface="Times New Roman"/>
            <a:cs typeface="Times New Roman"/>
          </a:endParaRPr>
        </a:p>
      </dgm:t>
    </dgm:pt>
    <dgm:pt modelId="{2C4470B0-8675-A546-8100-D5489EC69A1D}" type="parTrans" cxnId="{6455330D-A4DD-094A-B748-7761E1FF4B15}">
      <dgm:prSet/>
      <dgm:spPr/>
      <dgm:t>
        <a:bodyPr/>
        <a:lstStyle/>
        <a:p>
          <a:endParaRPr lang="en-US">
            <a:latin typeface="Times New Roman"/>
            <a:cs typeface="Times New Roman"/>
          </a:endParaRPr>
        </a:p>
      </dgm:t>
    </dgm:pt>
    <dgm:pt modelId="{DD2F4E1D-4C16-EA44-8EA5-2F15129CBA47}" type="sibTrans" cxnId="{6455330D-A4DD-094A-B748-7761E1FF4B15}">
      <dgm:prSet/>
      <dgm:spPr/>
      <dgm:t>
        <a:bodyPr/>
        <a:lstStyle/>
        <a:p>
          <a:endParaRPr lang="en-US">
            <a:latin typeface="Times New Roman"/>
            <a:cs typeface="Times New Roman"/>
          </a:endParaRPr>
        </a:p>
      </dgm:t>
    </dgm:pt>
    <dgm:pt modelId="{60CC8D1F-D2A9-354A-B835-EFC271498A55}">
      <dgm:prSet/>
      <dgm:spPr/>
      <dgm:t>
        <a:bodyPr/>
        <a:lstStyle/>
        <a:p>
          <a:pPr rtl="0"/>
          <a:r>
            <a:rPr lang="tr-TR" dirty="0" smtClean="0">
              <a:latin typeface="Times New Roman"/>
              <a:cs typeface="Times New Roman"/>
            </a:rPr>
            <a:t>Şiddet Önleme ve İzleme Merkezlerinin (ŞÖNİM) kurumsal kapasitesi geliştirilecektir. </a:t>
          </a:r>
          <a:endParaRPr lang="tr-TR" dirty="0">
            <a:latin typeface="Times New Roman"/>
            <a:cs typeface="Times New Roman"/>
          </a:endParaRPr>
        </a:p>
      </dgm:t>
    </dgm:pt>
    <dgm:pt modelId="{0C00D992-B954-0342-ABCB-7324C1ED7575}" type="parTrans" cxnId="{9D814D87-80FE-9049-BF95-31F4FDE8101E}">
      <dgm:prSet/>
      <dgm:spPr/>
      <dgm:t>
        <a:bodyPr/>
        <a:lstStyle/>
        <a:p>
          <a:endParaRPr lang="en-US">
            <a:latin typeface="Times New Roman"/>
            <a:cs typeface="Times New Roman"/>
          </a:endParaRPr>
        </a:p>
      </dgm:t>
    </dgm:pt>
    <dgm:pt modelId="{CF6BEA70-64BF-A74B-8F01-8F0A198218A5}" type="sibTrans" cxnId="{9D814D87-80FE-9049-BF95-31F4FDE8101E}">
      <dgm:prSet/>
      <dgm:spPr/>
      <dgm:t>
        <a:bodyPr/>
        <a:lstStyle/>
        <a:p>
          <a:endParaRPr lang="en-US">
            <a:latin typeface="Times New Roman"/>
            <a:cs typeface="Times New Roman"/>
          </a:endParaRPr>
        </a:p>
      </dgm:t>
    </dgm:pt>
    <dgm:pt modelId="{5ADFB591-45A4-EF4C-A474-1AE8FB7E14D3}">
      <dgm:prSet/>
      <dgm:spPr/>
      <dgm:t>
        <a:bodyPr/>
        <a:lstStyle/>
        <a:p>
          <a:pPr rtl="0"/>
          <a:r>
            <a:rPr lang="tr-TR" dirty="0" smtClean="0">
              <a:latin typeface="Times New Roman"/>
              <a:cs typeface="Times New Roman"/>
            </a:rPr>
            <a:t>Konukevlerinin ihtisaslaştırılması çalışmaları tamamlanacaktır.</a:t>
          </a:r>
          <a:endParaRPr lang="tr-TR" dirty="0">
            <a:latin typeface="Times New Roman"/>
            <a:cs typeface="Times New Roman"/>
          </a:endParaRPr>
        </a:p>
      </dgm:t>
    </dgm:pt>
    <dgm:pt modelId="{A3DBDE58-8E3B-5748-8A8D-B87E1321C556}" type="parTrans" cxnId="{D875CEB6-5592-0D4B-8E9B-D9BEF2821709}">
      <dgm:prSet/>
      <dgm:spPr/>
      <dgm:t>
        <a:bodyPr/>
        <a:lstStyle/>
        <a:p>
          <a:endParaRPr lang="en-US">
            <a:latin typeface="Times New Roman"/>
            <a:cs typeface="Times New Roman"/>
          </a:endParaRPr>
        </a:p>
      </dgm:t>
    </dgm:pt>
    <dgm:pt modelId="{749E9809-F647-884F-86EC-DCC0FA13BC83}" type="sibTrans" cxnId="{D875CEB6-5592-0D4B-8E9B-D9BEF2821709}">
      <dgm:prSet/>
      <dgm:spPr/>
      <dgm:t>
        <a:bodyPr/>
        <a:lstStyle/>
        <a:p>
          <a:endParaRPr lang="en-US">
            <a:latin typeface="Times New Roman"/>
            <a:cs typeface="Times New Roman"/>
          </a:endParaRPr>
        </a:p>
      </dgm:t>
    </dgm:pt>
    <dgm:pt modelId="{89BFE35C-7591-F343-9FBC-D23E05E897CD}">
      <dgm:prSet/>
      <dgm:spPr/>
      <dgm:t>
        <a:bodyPr/>
        <a:lstStyle/>
        <a:p>
          <a:pPr rtl="0"/>
          <a:r>
            <a:rPr lang="tr-TR" dirty="0" smtClean="0">
              <a:latin typeface="Times New Roman"/>
              <a:cs typeface="Times New Roman"/>
            </a:rPr>
            <a:t>Alo 183 Hattının kurumsal kapasitesi geliştirilecektir. </a:t>
          </a:r>
          <a:endParaRPr lang="tr-TR" dirty="0">
            <a:latin typeface="Times New Roman"/>
            <a:cs typeface="Times New Roman"/>
          </a:endParaRPr>
        </a:p>
      </dgm:t>
    </dgm:pt>
    <dgm:pt modelId="{922502D0-0D70-9243-AF63-23DA5237EF8A}" type="parTrans" cxnId="{869B521B-29A1-2D43-BB8F-88D649DC22D3}">
      <dgm:prSet/>
      <dgm:spPr/>
      <dgm:t>
        <a:bodyPr/>
        <a:lstStyle/>
        <a:p>
          <a:endParaRPr lang="en-US">
            <a:latin typeface="Times New Roman"/>
            <a:cs typeface="Times New Roman"/>
          </a:endParaRPr>
        </a:p>
      </dgm:t>
    </dgm:pt>
    <dgm:pt modelId="{254CBCB8-70A7-2F46-91E5-B0FA467EEED8}" type="sibTrans" cxnId="{869B521B-29A1-2D43-BB8F-88D649DC22D3}">
      <dgm:prSet/>
      <dgm:spPr/>
      <dgm:t>
        <a:bodyPr/>
        <a:lstStyle/>
        <a:p>
          <a:endParaRPr lang="en-US">
            <a:latin typeface="Times New Roman"/>
            <a:cs typeface="Times New Roman"/>
          </a:endParaRPr>
        </a:p>
      </dgm:t>
    </dgm:pt>
    <dgm:pt modelId="{42A05D00-A3E9-E946-8B22-B2E574179915}">
      <dgm:prSet/>
      <dgm:spPr/>
      <dgm:t>
        <a:bodyPr/>
        <a:lstStyle/>
        <a:p>
          <a:pPr rtl="0"/>
          <a:r>
            <a:rPr lang="tr-TR" dirty="0" smtClean="0">
              <a:latin typeface="Times New Roman"/>
              <a:cs typeface="Times New Roman"/>
            </a:rPr>
            <a:t>Belediyelerimizin konukevleri açmasına yönelik çalışmalar yürütülecektir.</a:t>
          </a:r>
          <a:endParaRPr lang="tr-TR" dirty="0">
            <a:latin typeface="Times New Roman"/>
            <a:cs typeface="Times New Roman"/>
          </a:endParaRPr>
        </a:p>
      </dgm:t>
    </dgm:pt>
    <dgm:pt modelId="{ACBC78DF-869E-4546-9823-7C6443632EC8}" type="parTrans" cxnId="{26E0AC43-5755-2941-821A-52F59239C7CD}">
      <dgm:prSet/>
      <dgm:spPr/>
      <dgm:t>
        <a:bodyPr/>
        <a:lstStyle/>
        <a:p>
          <a:endParaRPr lang="en-US">
            <a:latin typeface="Times New Roman"/>
            <a:cs typeface="Times New Roman"/>
          </a:endParaRPr>
        </a:p>
      </dgm:t>
    </dgm:pt>
    <dgm:pt modelId="{CCC8BD1C-5F21-5B46-A4AA-AB97D03129C4}" type="sibTrans" cxnId="{26E0AC43-5755-2941-821A-52F59239C7CD}">
      <dgm:prSet/>
      <dgm:spPr/>
      <dgm:t>
        <a:bodyPr/>
        <a:lstStyle/>
        <a:p>
          <a:endParaRPr lang="en-US">
            <a:latin typeface="Times New Roman"/>
            <a:cs typeface="Times New Roman"/>
          </a:endParaRPr>
        </a:p>
      </dgm:t>
    </dgm:pt>
    <dgm:pt modelId="{4D714504-513A-BE42-899D-3CD299D97624}">
      <dgm:prSet/>
      <dgm:spPr/>
      <dgm:t>
        <a:bodyPr/>
        <a:lstStyle/>
        <a:p>
          <a:pPr rtl="0"/>
          <a:endParaRPr lang="tr-TR">
            <a:latin typeface="Times New Roman"/>
            <a:cs typeface="Times New Roman"/>
          </a:endParaRPr>
        </a:p>
      </dgm:t>
    </dgm:pt>
    <dgm:pt modelId="{6EC0C96F-F6BF-4749-B2B2-E920C81D386A}" type="parTrans" cxnId="{D7037B71-4E06-C64A-B66F-D036B77BEFD6}">
      <dgm:prSet/>
      <dgm:spPr/>
      <dgm:t>
        <a:bodyPr/>
        <a:lstStyle/>
        <a:p>
          <a:endParaRPr lang="en-US">
            <a:latin typeface="Times New Roman"/>
            <a:cs typeface="Times New Roman"/>
          </a:endParaRPr>
        </a:p>
      </dgm:t>
    </dgm:pt>
    <dgm:pt modelId="{870A8F4E-8F4F-8C45-8B86-676F3B0BBD42}" type="sibTrans" cxnId="{D7037B71-4E06-C64A-B66F-D036B77BEFD6}">
      <dgm:prSet/>
      <dgm:spPr/>
      <dgm:t>
        <a:bodyPr/>
        <a:lstStyle/>
        <a:p>
          <a:endParaRPr lang="en-US">
            <a:latin typeface="Times New Roman"/>
            <a:cs typeface="Times New Roman"/>
          </a:endParaRPr>
        </a:p>
      </dgm:t>
    </dgm:pt>
    <dgm:pt modelId="{55A63C3A-1B23-B54B-AE9C-E4C6387B250B}">
      <dgm:prSet/>
      <dgm:spPr/>
      <dgm:t>
        <a:bodyPr/>
        <a:lstStyle/>
        <a:p>
          <a:pPr rtl="0"/>
          <a:endParaRPr lang="tr-TR">
            <a:latin typeface="Times New Roman"/>
            <a:cs typeface="Times New Roman"/>
          </a:endParaRPr>
        </a:p>
      </dgm:t>
    </dgm:pt>
    <dgm:pt modelId="{53685E57-F682-3649-867C-F85ED2DC0886}" type="parTrans" cxnId="{3D569E4E-03C8-604E-AFA6-1FDE10DCE4F8}">
      <dgm:prSet/>
      <dgm:spPr/>
      <dgm:t>
        <a:bodyPr/>
        <a:lstStyle/>
        <a:p>
          <a:endParaRPr lang="en-US">
            <a:latin typeface="Times New Roman"/>
            <a:cs typeface="Times New Roman"/>
          </a:endParaRPr>
        </a:p>
      </dgm:t>
    </dgm:pt>
    <dgm:pt modelId="{A3A42450-FB4E-034C-8799-808D8F9F9DD6}" type="sibTrans" cxnId="{3D569E4E-03C8-604E-AFA6-1FDE10DCE4F8}">
      <dgm:prSet/>
      <dgm:spPr/>
      <dgm:t>
        <a:bodyPr/>
        <a:lstStyle/>
        <a:p>
          <a:endParaRPr lang="en-US">
            <a:latin typeface="Times New Roman"/>
            <a:cs typeface="Times New Roman"/>
          </a:endParaRPr>
        </a:p>
      </dgm:t>
    </dgm:pt>
    <dgm:pt modelId="{45EE9F9B-4C4E-0F4C-A72A-42CC8AC2685A}">
      <dgm:prSet/>
      <dgm:spPr/>
      <dgm:t>
        <a:bodyPr/>
        <a:lstStyle/>
        <a:p>
          <a:pPr rtl="0"/>
          <a:endParaRPr lang="tr-TR">
            <a:latin typeface="Times New Roman"/>
            <a:cs typeface="Times New Roman"/>
          </a:endParaRPr>
        </a:p>
      </dgm:t>
    </dgm:pt>
    <dgm:pt modelId="{70B2D1BE-B343-5E42-8C99-CC16912268DD}" type="parTrans" cxnId="{475BF829-69BD-264D-A527-6E1301AEB2F4}">
      <dgm:prSet/>
      <dgm:spPr/>
      <dgm:t>
        <a:bodyPr/>
        <a:lstStyle/>
        <a:p>
          <a:endParaRPr lang="en-US">
            <a:latin typeface="Times New Roman"/>
            <a:cs typeface="Times New Roman"/>
          </a:endParaRPr>
        </a:p>
      </dgm:t>
    </dgm:pt>
    <dgm:pt modelId="{334B017D-AA5D-3D44-BA95-BF8A39A40344}" type="sibTrans" cxnId="{475BF829-69BD-264D-A527-6E1301AEB2F4}">
      <dgm:prSet/>
      <dgm:spPr/>
      <dgm:t>
        <a:bodyPr/>
        <a:lstStyle/>
        <a:p>
          <a:endParaRPr lang="en-US">
            <a:latin typeface="Times New Roman"/>
            <a:cs typeface="Times New Roman"/>
          </a:endParaRPr>
        </a:p>
      </dgm:t>
    </dgm:pt>
    <dgm:pt modelId="{B2967AC2-B422-BE49-922D-C5CA1D79DD0E}">
      <dgm:prSet/>
      <dgm:spPr/>
      <dgm:t>
        <a:bodyPr/>
        <a:lstStyle/>
        <a:p>
          <a:pPr rtl="0"/>
          <a:endParaRPr lang="tr-TR">
            <a:latin typeface="Times New Roman"/>
            <a:cs typeface="Times New Roman"/>
          </a:endParaRPr>
        </a:p>
      </dgm:t>
    </dgm:pt>
    <dgm:pt modelId="{F5851209-8AC6-5B47-B8FF-16213107F14E}" type="parTrans" cxnId="{1FC5A097-9D60-2F42-9117-29ED899E4C8C}">
      <dgm:prSet/>
      <dgm:spPr/>
      <dgm:t>
        <a:bodyPr/>
        <a:lstStyle/>
        <a:p>
          <a:endParaRPr lang="en-US">
            <a:latin typeface="Times New Roman"/>
            <a:cs typeface="Times New Roman"/>
          </a:endParaRPr>
        </a:p>
      </dgm:t>
    </dgm:pt>
    <dgm:pt modelId="{0377A590-6038-D24D-A5EF-FFC8DA2C20C6}" type="sibTrans" cxnId="{1FC5A097-9D60-2F42-9117-29ED899E4C8C}">
      <dgm:prSet/>
      <dgm:spPr/>
      <dgm:t>
        <a:bodyPr/>
        <a:lstStyle/>
        <a:p>
          <a:endParaRPr lang="en-US">
            <a:latin typeface="Times New Roman"/>
            <a:cs typeface="Times New Roman"/>
          </a:endParaRPr>
        </a:p>
      </dgm:t>
    </dgm:pt>
    <dgm:pt modelId="{17407CEC-DE84-EE4E-95CC-BE2F61528C02}">
      <dgm:prSet/>
      <dgm:spPr/>
      <dgm:t>
        <a:bodyPr/>
        <a:lstStyle/>
        <a:p>
          <a:pPr rtl="0"/>
          <a:endParaRPr lang="tr-TR" dirty="0">
            <a:latin typeface="Times New Roman"/>
            <a:cs typeface="Times New Roman"/>
          </a:endParaRPr>
        </a:p>
      </dgm:t>
    </dgm:pt>
    <dgm:pt modelId="{E4AC5E07-0372-9B43-81DA-44669F447386}" type="parTrans" cxnId="{F3A0A06F-54A2-9849-84CC-FDDF86A7A231}">
      <dgm:prSet/>
      <dgm:spPr/>
      <dgm:t>
        <a:bodyPr/>
        <a:lstStyle/>
        <a:p>
          <a:endParaRPr lang="en-US">
            <a:latin typeface="Times New Roman"/>
            <a:cs typeface="Times New Roman"/>
          </a:endParaRPr>
        </a:p>
      </dgm:t>
    </dgm:pt>
    <dgm:pt modelId="{E33BF4C8-E114-F84F-AFC6-093A4BEFBE64}" type="sibTrans" cxnId="{F3A0A06F-54A2-9849-84CC-FDDF86A7A231}">
      <dgm:prSet/>
      <dgm:spPr/>
      <dgm:t>
        <a:bodyPr/>
        <a:lstStyle/>
        <a:p>
          <a:endParaRPr lang="en-US">
            <a:latin typeface="Times New Roman"/>
            <a:cs typeface="Times New Roman"/>
          </a:endParaRPr>
        </a:p>
      </dgm:t>
    </dgm:pt>
    <dgm:pt modelId="{79D5A078-6514-FC49-8327-E9A698787DFF}" type="pres">
      <dgm:prSet presAssocID="{14E3672C-91BE-BE41-8BC4-799753AFDEFF}" presName="linearFlow" presStyleCnt="0">
        <dgm:presLayoutVars>
          <dgm:dir/>
          <dgm:animLvl val="lvl"/>
          <dgm:resizeHandles val="exact"/>
        </dgm:presLayoutVars>
      </dgm:prSet>
      <dgm:spPr/>
      <dgm:t>
        <a:bodyPr/>
        <a:lstStyle/>
        <a:p>
          <a:endParaRPr lang="en-US"/>
        </a:p>
      </dgm:t>
    </dgm:pt>
    <dgm:pt modelId="{D4BE2A99-1AF3-4749-BD55-75ED52EF200D}" type="pres">
      <dgm:prSet presAssocID="{4D714504-513A-BE42-899D-3CD299D97624}" presName="composite" presStyleCnt="0"/>
      <dgm:spPr/>
    </dgm:pt>
    <dgm:pt modelId="{0D1E975B-463E-B142-BC12-D1EF6EA3194B}" type="pres">
      <dgm:prSet presAssocID="{4D714504-513A-BE42-899D-3CD299D97624}" presName="parentText" presStyleLbl="alignNode1" presStyleIdx="0" presStyleCnt="5">
        <dgm:presLayoutVars>
          <dgm:chMax val="1"/>
          <dgm:bulletEnabled val="1"/>
        </dgm:presLayoutVars>
      </dgm:prSet>
      <dgm:spPr/>
      <dgm:t>
        <a:bodyPr/>
        <a:lstStyle/>
        <a:p>
          <a:endParaRPr lang="en-US"/>
        </a:p>
      </dgm:t>
    </dgm:pt>
    <dgm:pt modelId="{62352C7A-4E7F-5F40-A2CB-A2D2D351A0B3}" type="pres">
      <dgm:prSet presAssocID="{4D714504-513A-BE42-899D-3CD299D97624}" presName="descendantText" presStyleLbl="alignAcc1" presStyleIdx="0" presStyleCnt="5" custLinFactY="-9838" custLinFactNeighborX="3732" custLinFactNeighborY="-100000">
        <dgm:presLayoutVars>
          <dgm:bulletEnabled val="1"/>
        </dgm:presLayoutVars>
      </dgm:prSet>
      <dgm:spPr/>
      <dgm:t>
        <a:bodyPr/>
        <a:lstStyle/>
        <a:p>
          <a:endParaRPr lang="en-US"/>
        </a:p>
      </dgm:t>
    </dgm:pt>
    <dgm:pt modelId="{CC2F2DF3-BF89-6146-BD3A-7D631C13E54B}" type="pres">
      <dgm:prSet presAssocID="{870A8F4E-8F4F-8C45-8B86-676F3B0BBD42}" presName="sp" presStyleCnt="0"/>
      <dgm:spPr/>
    </dgm:pt>
    <dgm:pt modelId="{8E5E6E4E-15E6-BD47-B931-3D39C695CC11}" type="pres">
      <dgm:prSet presAssocID="{55A63C3A-1B23-B54B-AE9C-E4C6387B250B}" presName="composite" presStyleCnt="0"/>
      <dgm:spPr/>
    </dgm:pt>
    <dgm:pt modelId="{A42CE430-D853-5142-979D-BF0E547CCECB}" type="pres">
      <dgm:prSet presAssocID="{55A63C3A-1B23-B54B-AE9C-E4C6387B250B}" presName="parentText" presStyleLbl="alignNode1" presStyleIdx="1" presStyleCnt="5">
        <dgm:presLayoutVars>
          <dgm:chMax val="1"/>
          <dgm:bulletEnabled val="1"/>
        </dgm:presLayoutVars>
      </dgm:prSet>
      <dgm:spPr/>
      <dgm:t>
        <a:bodyPr/>
        <a:lstStyle/>
        <a:p>
          <a:endParaRPr lang="en-US"/>
        </a:p>
      </dgm:t>
    </dgm:pt>
    <dgm:pt modelId="{12769345-8EA1-B544-BCB1-6CD9707DBEEF}" type="pres">
      <dgm:prSet presAssocID="{55A63C3A-1B23-B54B-AE9C-E4C6387B250B}" presName="descendantText" presStyleLbl="alignAcc1" presStyleIdx="1" presStyleCnt="5">
        <dgm:presLayoutVars>
          <dgm:bulletEnabled val="1"/>
        </dgm:presLayoutVars>
      </dgm:prSet>
      <dgm:spPr/>
      <dgm:t>
        <a:bodyPr/>
        <a:lstStyle/>
        <a:p>
          <a:endParaRPr lang="en-US"/>
        </a:p>
      </dgm:t>
    </dgm:pt>
    <dgm:pt modelId="{BBAD3373-B021-A942-ABF1-A5433CDDC327}" type="pres">
      <dgm:prSet presAssocID="{A3A42450-FB4E-034C-8799-808D8F9F9DD6}" presName="sp" presStyleCnt="0"/>
      <dgm:spPr/>
    </dgm:pt>
    <dgm:pt modelId="{13778C83-556D-7E49-98E4-E1E55D9F3A0B}" type="pres">
      <dgm:prSet presAssocID="{45EE9F9B-4C4E-0F4C-A72A-42CC8AC2685A}" presName="composite" presStyleCnt="0"/>
      <dgm:spPr/>
    </dgm:pt>
    <dgm:pt modelId="{79B79689-BFAB-4249-9B89-64F4E97EB356}" type="pres">
      <dgm:prSet presAssocID="{45EE9F9B-4C4E-0F4C-A72A-42CC8AC2685A}" presName="parentText" presStyleLbl="alignNode1" presStyleIdx="2" presStyleCnt="5">
        <dgm:presLayoutVars>
          <dgm:chMax val="1"/>
          <dgm:bulletEnabled val="1"/>
        </dgm:presLayoutVars>
      </dgm:prSet>
      <dgm:spPr/>
      <dgm:t>
        <a:bodyPr/>
        <a:lstStyle/>
        <a:p>
          <a:endParaRPr lang="en-US"/>
        </a:p>
      </dgm:t>
    </dgm:pt>
    <dgm:pt modelId="{479449C0-2687-D64F-83EC-35E268A85491}" type="pres">
      <dgm:prSet presAssocID="{45EE9F9B-4C4E-0F4C-A72A-42CC8AC2685A}" presName="descendantText" presStyleLbl="alignAcc1" presStyleIdx="2" presStyleCnt="5">
        <dgm:presLayoutVars>
          <dgm:bulletEnabled val="1"/>
        </dgm:presLayoutVars>
      </dgm:prSet>
      <dgm:spPr/>
      <dgm:t>
        <a:bodyPr/>
        <a:lstStyle/>
        <a:p>
          <a:endParaRPr lang="en-US"/>
        </a:p>
      </dgm:t>
    </dgm:pt>
    <dgm:pt modelId="{D09B43B6-4EC5-0740-9CA7-4E3AAD00C132}" type="pres">
      <dgm:prSet presAssocID="{334B017D-AA5D-3D44-BA95-BF8A39A40344}" presName="sp" presStyleCnt="0"/>
      <dgm:spPr/>
    </dgm:pt>
    <dgm:pt modelId="{7D58B22B-820D-E940-812B-9433C1C93952}" type="pres">
      <dgm:prSet presAssocID="{B2967AC2-B422-BE49-922D-C5CA1D79DD0E}" presName="composite" presStyleCnt="0"/>
      <dgm:spPr/>
    </dgm:pt>
    <dgm:pt modelId="{654AA32E-3740-9B4C-8A03-B40694E75FB4}" type="pres">
      <dgm:prSet presAssocID="{B2967AC2-B422-BE49-922D-C5CA1D79DD0E}" presName="parentText" presStyleLbl="alignNode1" presStyleIdx="3" presStyleCnt="5">
        <dgm:presLayoutVars>
          <dgm:chMax val="1"/>
          <dgm:bulletEnabled val="1"/>
        </dgm:presLayoutVars>
      </dgm:prSet>
      <dgm:spPr/>
      <dgm:t>
        <a:bodyPr/>
        <a:lstStyle/>
        <a:p>
          <a:endParaRPr lang="en-US"/>
        </a:p>
      </dgm:t>
    </dgm:pt>
    <dgm:pt modelId="{8C080C07-F63A-D444-B43B-CECEFA45D654}" type="pres">
      <dgm:prSet presAssocID="{B2967AC2-B422-BE49-922D-C5CA1D79DD0E}" presName="descendantText" presStyleLbl="alignAcc1" presStyleIdx="3" presStyleCnt="5">
        <dgm:presLayoutVars>
          <dgm:bulletEnabled val="1"/>
        </dgm:presLayoutVars>
      </dgm:prSet>
      <dgm:spPr/>
      <dgm:t>
        <a:bodyPr/>
        <a:lstStyle/>
        <a:p>
          <a:endParaRPr lang="en-US"/>
        </a:p>
      </dgm:t>
    </dgm:pt>
    <dgm:pt modelId="{B7AA58C2-CB0B-6744-8E97-4D9ECB935897}" type="pres">
      <dgm:prSet presAssocID="{0377A590-6038-D24D-A5EF-FFC8DA2C20C6}" presName="sp" presStyleCnt="0"/>
      <dgm:spPr/>
    </dgm:pt>
    <dgm:pt modelId="{AB7605A6-1031-B541-8879-997967157619}" type="pres">
      <dgm:prSet presAssocID="{17407CEC-DE84-EE4E-95CC-BE2F61528C02}" presName="composite" presStyleCnt="0"/>
      <dgm:spPr/>
    </dgm:pt>
    <dgm:pt modelId="{C23F6B93-89AC-904F-9153-0C72EC9385B7}" type="pres">
      <dgm:prSet presAssocID="{17407CEC-DE84-EE4E-95CC-BE2F61528C02}" presName="parentText" presStyleLbl="alignNode1" presStyleIdx="4" presStyleCnt="5">
        <dgm:presLayoutVars>
          <dgm:chMax val="1"/>
          <dgm:bulletEnabled val="1"/>
        </dgm:presLayoutVars>
      </dgm:prSet>
      <dgm:spPr/>
      <dgm:t>
        <a:bodyPr/>
        <a:lstStyle/>
        <a:p>
          <a:endParaRPr lang="en-US"/>
        </a:p>
      </dgm:t>
    </dgm:pt>
    <dgm:pt modelId="{5B960B5F-3A66-4745-B922-2D021D086D60}" type="pres">
      <dgm:prSet presAssocID="{17407CEC-DE84-EE4E-95CC-BE2F61528C02}" presName="descendantText" presStyleLbl="alignAcc1" presStyleIdx="4" presStyleCnt="5">
        <dgm:presLayoutVars>
          <dgm:bulletEnabled val="1"/>
        </dgm:presLayoutVars>
      </dgm:prSet>
      <dgm:spPr/>
      <dgm:t>
        <a:bodyPr/>
        <a:lstStyle/>
        <a:p>
          <a:endParaRPr lang="en-US"/>
        </a:p>
      </dgm:t>
    </dgm:pt>
  </dgm:ptLst>
  <dgm:cxnLst>
    <dgm:cxn modelId="{3D569E4E-03C8-604E-AFA6-1FDE10DCE4F8}" srcId="{14E3672C-91BE-BE41-8BC4-799753AFDEFF}" destId="{55A63C3A-1B23-B54B-AE9C-E4C6387B250B}" srcOrd="1" destOrd="0" parTransId="{53685E57-F682-3649-867C-F85ED2DC0886}" sibTransId="{A3A42450-FB4E-034C-8799-808D8F9F9DD6}"/>
    <dgm:cxn modelId="{869B521B-29A1-2D43-BB8F-88D649DC22D3}" srcId="{B2967AC2-B422-BE49-922D-C5CA1D79DD0E}" destId="{89BFE35C-7591-F343-9FBC-D23E05E897CD}" srcOrd="0" destOrd="0" parTransId="{922502D0-0D70-9243-AF63-23DA5237EF8A}" sibTransId="{254CBCB8-70A7-2F46-91E5-B0FA467EEED8}"/>
    <dgm:cxn modelId="{6455330D-A4DD-094A-B748-7761E1FF4B15}" srcId="{4D714504-513A-BE42-899D-3CD299D97624}" destId="{0E3B14FD-F707-214D-9966-A2A505C2BE99}" srcOrd="0" destOrd="0" parTransId="{2C4470B0-8675-A546-8100-D5489EC69A1D}" sibTransId="{DD2F4E1D-4C16-EA44-8EA5-2F15129CBA47}"/>
    <dgm:cxn modelId="{475BF829-69BD-264D-A527-6E1301AEB2F4}" srcId="{14E3672C-91BE-BE41-8BC4-799753AFDEFF}" destId="{45EE9F9B-4C4E-0F4C-A72A-42CC8AC2685A}" srcOrd="2" destOrd="0" parTransId="{70B2D1BE-B343-5E42-8C99-CC16912268DD}" sibTransId="{334B017D-AA5D-3D44-BA95-BF8A39A40344}"/>
    <dgm:cxn modelId="{899F79DE-80B9-AC46-A5DE-A7D0DAFD2869}" type="presOf" srcId="{17407CEC-DE84-EE4E-95CC-BE2F61528C02}" destId="{C23F6B93-89AC-904F-9153-0C72EC9385B7}" srcOrd="0" destOrd="0" presId="urn:microsoft.com/office/officeart/2005/8/layout/chevron2"/>
    <dgm:cxn modelId="{19C3CC2E-9AD4-2742-9159-E63D64DD5B7F}" type="presOf" srcId="{B2967AC2-B422-BE49-922D-C5CA1D79DD0E}" destId="{654AA32E-3740-9B4C-8A03-B40694E75FB4}" srcOrd="0" destOrd="0" presId="urn:microsoft.com/office/officeart/2005/8/layout/chevron2"/>
    <dgm:cxn modelId="{1FC5A097-9D60-2F42-9117-29ED899E4C8C}" srcId="{14E3672C-91BE-BE41-8BC4-799753AFDEFF}" destId="{B2967AC2-B422-BE49-922D-C5CA1D79DD0E}" srcOrd="3" destOrd="0" parTransId="{F5851209-8AC6-5B47-B8FF-16213107F14E}" sibTransId="{0377A590-6038-D24D-A5EF-FFC8DA2C20C6}"/>
    <dgm:cxn modelId="{D875CEB6-5592-0D4B-8E9B-D9BEF2821709}" srcId="{45EE9F9B-4C4E-0F4C-A72A-42CC8AC2685A}" destId="{5ADFB591-45A4-EF4C-A474-1AE8FB7E14D3}" srcOrd="0" destOrd="0" parTransId="{A3DBDE58-8E3B-5748-8A8D-B87E1321C556}" sibTransId="{749E9809-F647-884F-86EC-DCC0FA13BC83}"/>
    <dgm:cxn modelId="{B347504C-92E0-1B4D-800B-3467F5F7C70A}" type="presOf" srcId="{42A05D00-A3E9-E946-8B22-B2E574179915}" destId="{5B960B5F-3A66-4745-B922-2D021D086D60}" srcOrd="0" destOrd="0" presId="urn:microsoft.com/office/officeart/2005/8/layout/chevron2"/>
    <dgm:cxn modelId="{36571A22-B902-0746-B76A-5926F6B5FF77}" type="presOf" srcId="{0E3B14FD-F707-214D-9966-A2A505C2BE99}" destId="{62352C7A-4E7F-5F40-A2CB-A2D2D351A0B3}" srcOrd="0" destOrd="0" presId="urn:microsoft.com/office/officeart/2005/8/layout/chevron2"/>
    <dgm:cxn modelId="{3F1F236F-CCBD-624D-8D58-C91BCF01CDD1}" type="presOf" srcId="{14E3672C-91BE-BE41-8BC4-799753AFDEFF}" destId="{79D5A078-6514-FC49-8327-E9A698787DFF}" srcOrd="0" destOrd="0" presId="urn:microsoft.com/office/officeart/2005/8/layout/chevron2"/>
    <dgm:cxn modelId="{0A658DC6-EB87-0A4D-AE9C-C441756FFC3C}" type="presOf" srcId="{45EE9F9B-4C4E-0F4C-A72A-42CC8AC2685A}" destId="{79B79689-BFAB-4249-9B89-64F4E97EB356}" srcOrd="0" destOrd="0" presId="urn:microsoft.com/office/officeart/2005/8/layout/chevron2"/>
    <dgm:cxn modelId="{008C03D9-ACBD-194B-81E2-878136EFDAD7}" type="presOf" srcId="{89BFE35C-7591-F343-9FBC-D23E05E897CD}" destId="{8C080C07-F63A-D444-B43B-CECEFA45D654}" srcOrd="0" destOrd="0" presId="urn:microsoft.com/office/officeart/2005/8/layout/chevron2"/>
    <dgm:cxn modelId="{DA861447-F97C-7D44-B5BB-A35EBFA7732F}" type="presOf" srcId="{55A63C3A-1B23-B54B-AE9C-E4C6387B250B}" destId="{A42CE430-D853-5142-979D-BF0E547CCECB}" srcOrd="0" destOrd="0" presId="urn:microsoft.com/office/officeart/2005/8/layout/chevron2"/>
    <dgm:cxn modelId="{B65BBC97-C153-BA42-A2DE-CB95EC5AE9E0}" type="presOf" srcId="{60CC8D1F-D2A9-354A-B835-EFC271498A55}" destId="{12769345-8EA1-B544-BCB1-6CD9707DBEEF}" srcOrd="0" destOrd="0" presId="urn:microsoft.com/office/officeart/2005/8/layout/chevron2"/>
    <dgm:cxn modelId="{F56BFF4C-F8BE-434D-9679-4C8F456F9347}" type="presOf" srcId="{5ADFB591-45A4-EF4C-A474-1AE8FB7E14D3}" destId="{479449C0-2687-D64F-83EC-35E268A85491}" srcOrd="0" destOrd="0" presId="urn:microsoft.com/office/officeart/2005/8/layout/chevron2"/>
    <dgm:cxn modelId="{5827DB74-C81F-1F46-9C02-C06628855A66}" type="presOf" srcId="{4D714504-513A-BE42-899D-3CD299D97624}" destId="{0D1E975B-463E-B142-BC12-D1EF6EA3194B}" srcOrd="0" destOrd="0" presId="urn:microsoft.com/office/officeart/2005/8/layout/chevron2"/>
    <dgm:cxn modelId="{26E0AC43-5755-2941-821A-52F59239C7CD}" srcId="{17407CEC-DE84-EE4E-95CC-BE2F61528C02}" destId="{42A05D00-A3E9-E946-8B22-B2E574179915}" srcOrd="0" destOrd="0" parTransId="{ACBC78DF-869E-4546-9823-7C6443632EC8}" sibTransId="{CCC8BD1C-5F21-5B46-A4AA-AB97D03129C4}"/>
    <dgm:cxn modelId="{F3A0A06F-54A2-9849-84CC-FDDF86A7A231}" srcId="{14E3672C-91BE-BE41-8BC4-799753AFDEFF}" destId="{17407CEC-DE84-EE4E-95CC-BE2F61528C02}" srcOrd="4" destOrd="0" parTransId="{E4AC5E07-0372-9B43-81DA-44669F447386}" sibTransId="{E33BF4C8-E114-F84F-AFC6-093A4BEFBE64}"/>
    <dgm:cxn modelId="{D7037B71-4E06-C64A-B66F-D036B77BEFD6}" srcId="{14E3672C-91BE-BE41-8BC4-799753AFDEFF}" destId="{4D714504-513A-BE42-899D-3CD299D97624}" srcOrd="0" destOrd="0" parTransId="{6EC0C96F-F6BF-4749-B2B2-E920C81D386A}" sibTransId="{870A8F4E-8F4F-8C45-8B86-676F3B0BBD42}"/>
    <dgm:cxn modelId="{9D814D87-80FE-9049-BF95-31F4FDE8101E}" srcId="{55A63C3A-1B23-B54B-AE9C-E4C6387B250B}" destId="{60CC8D1F-D2A9-354A-B835-EFC271498A55}" srcOrd="0" destOrd="0" parTransId="{0C00D992-B954-0342-ABCB-7324C1ED7575}" sibTransId="{CF6BEA70-64BF-A74B-8F01-8F0A198218A5}"/>
    <dgm:cxn modelId="{7F32630B-0F23-034C-BBAD-95056C2DFA4F}" type="presParOf" srcId="{79D5A078-6514-FC49-8327-E9A698787DFF}" destId="{D4BE2A99-1AF3-4749-BD55-75ED52EF200D}" srcOrd="0" destOrd="0" presId="urn:microsoft.com/office/officeart/2005/8/layout/chevron2"/>
    <dgm:cxn modelId="{69087037-5745-DA4E-9BFD-8626C55C8D68}" type="presParOf" srcId="{D4BE2A99-1AF3-4749-BD55-75ED52EF200D}" destId="{0D1E975B-463E-B142-BC12-D1EF6EA3194B}" srcOrd="0" destOrd="0" presId="urn:microsoft.com/office/officeart/2005/8/layout/chevron2"/>
    <dgm:cxn modelId="{5F77D78C-7235-A249-B367-AB90AD60BA64}" type="presParOf" srcId="{D4BE2A99-1AF3-4749-BD55-75ED52EF200D}" destId="{62352C7A-4E7F-5F40-A2CB-A2D2D351A0B3}" srcOrd="1" destOrd="0" presId="urn:microsoft.com/office/officeart/2005/8/layout/chevron2"/>
    <dgm:cxn modelId="{4675706E-6065-3F40-B1BD-269485F70AA5}" type="presParOf" srcId="{79D5A078-6514-FC49-8327-E9A698787DFF}" destId="{CC2F2DF3-BF89-6146-BD3A-7D631C13E54B}" srcOrd="1" destOrd="0" presId="urn:microsoft.com/office/officeart/2005/8/layout/chevron2"/>
    <dgm:cxn modelId="{4EEF6FB9-3799-EF4A-A251-E569C54CA1BE}" type="presParOf" srcId="{79D5A078-6514-FC49-8327-E9A698787DFF}" destId="{8E5E6E4E-15E6-BD47-B931-3D39C695CC11}" srcOrd="2" destOrd="0" presId="urn:microsoft.com/office/officeart/2005/8/layout/chevron2"/>
    <dgm:cxn modelId="{14F81E13-13FE-3742-9535-B874FC364060}" type="presParOf" srcId="{8E5E6E4E-15E6-BD47-B931-3D39C695CC11}" destId="{A42CE430-D853-5142-979D-BF0E547CCECB}" srcOrd="0" destOrd="0" presId="urn:microsoft.com/office/officeart/2005/8/layout/chevron2"/>
    <dgm:cxn modelId="{5DA6E519-269D-5348-A22B-DE8D61464B0B}" type="presParOf" srcId="{8E5E6E4E-15E6-BD47-B931-3D39C695CC11}" destId="{12769345-8EA1-B544-BCB1-6CD9707DBEEF}" srcOrd="1" destOrd="0" presId="urn:microsoft.com/office/officeart/2005/8/layout/chevron2"/>
    <dgm:cxn modelId="{2946544F-7E52-7B49-B4C5-59A0F9701ED2}" type="presParOf" srcId="{79D5A078-6514-FC49-8327-E9A698787DFF}" destId="{BBAD3373-B021-A942-ABF1-A5433CDDC327}" srcOrd="3" destOrd="0" presId="urn:microsoft.com/office/officeart/2005/8/layout/chevron2"/>
    <dgm:cxn modelId="{4B469982-1AFB-A942-9085-3F86F13C7CA9}" type="presParOf" srcId="{79D5A078-6514-FC49-8327-E9A698787DFF}" destId="{13778C83-556D-7E49-98E4-E1E55D9F3A0B}" srcOrd="4" destOrd="0" presId="urn:microsoft.com/office/officeart/2005/8/layout/chevron2"/>
    <dgm:cxn modelId="{713FF72F-7326-1B43-8EA3-46AD03512D66}" type="presParOf" srcId="{13778C83-556D-7E49-98E4-E1E55D9F3A0B}" destId="{79B79689-BFAB-4249-9B89-64F4E97EB356}" srcOrd="0" destOrd="0" presId="urn:microsoft.com/office/officeart/2005/8/layout/chevron2"/>
    <dgm:cxn modelId="{D6334380-9DB5-BD4E-9146-F66CABD2E417}" type="presParOf" srcId="{13778C83-556D-7E49-98E4-E1E55D9F3A0B}" destId="{479449C0-2687-D64F-83EC-35E268A85491}" srcOrd="1" destOrd="0" presId="urn:microsoft.com/office/officeart/2005/8/layout/chevron2"/>
    <dgm:cxn modelId="{77B45E99-45DB-614B-BF1F-19B69891ECD4}" type="presParOf" srcId="{79D5A078-6514-FC49-8327-E9A698787DFF}" destId="{D09B43B6-4EC5-0740-9CA7-4E3AAD00C132}" srcOrd="5" destOrd="0" presId="urn:microsoft.com/office/officeart/2005/8/layout/chevron2"/>
    <dgm:cxn modelId="{B3C26822-B588-0C48-A02E-A9B2E633EE5E}" type="presParOf" srcId="{79D5A078-6514-FC49-8327-E9A698787DFF}" destId="{7D58B22B-820D-E940-812B-9433C1C93952}" srcOrd="6" destOrd="0" presId="urn:microsoft.com/office/officeart/2005/8/layout/chevron2"/>
    <dgm:cxn modelId="{1819518B-94BA-C245-865F-F86A581DCA0C}" type="presParOf" srcId="{7D58B22B-820D-E940-812B-9433C1C93952}" destId="{654AA32E-3740-9B4C-8A03-B40694E75FB4}" srcOrd="0" destOrd="0" presId="urn:microsoft.com/office/officeart/2005/8/layout/chevron2"/>
    <dgm:cxn modelId="{751EC33C-0FA0-A646-BB78-AAF8F197CE93}" type="presParOf" srcId="{7D58B22B-820D-E940-812B-9433C1C93952}" destId="{8C080C07-F63A-D444-B43B-CECEFA45D654}" srcOrd="1" destOrd="0" presId="urn:microsoft.com/office/officeart/2005/8/layout/chevron2"/>
    <dgm:cxn modelId="{43201928-C41D-4A4B-8C35-51B86A42F714}" type="presParOf" srcId="{79D5A078-6514-FC49-8327-E9A698787DFF}" destId="{B7AA58C2-CB0B-6744-8E97-4D9ECB935897}" srcOrd="7" destOrd="0" presId="urn:microsoft.com/office/officeart/2005/8/layout/chevron2"/>
    <dgm:cxn modelId="{245B3226-33B7-CB4C-A901-D63CC9E53240}" type="presParOf" srcId="{79D5A078-6514-FC49-8327-E9A698787DFF}" destId="{AB7605A6-1031-B541-8879-997967157619}" srcOrd="8" destOrd="0" presId="urn:microsoft.com/office/officeart/2005/8/layout/chevron2"/>
    <dgm:cxn modelId="{49C30B49-3DB2-954E-AD7E-B29287749C34}" type="presParOf" srcId="{AB7605A6-1031-B541-8879-997967157619}" destId="{C23F6B93-89AC-904F-9153-0C72EC9385B7}" srcOrd="0" destOrd="0" presId="urn:microsoft.com/office/officeart/2005/8/layout/chevron2"/>
    <dgm:cxn modelId="{0B38CF1F-1546-8846-BC3E-1BBF95F24E7F}" type="presParOf" srcId="{AB7605A6-1031-B541-8879-997967157619}" destId="{5B960B5F-3A66-4745-B922-2D021D086D60}"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E3672C-91BE-BE41-8BC4-799753AFDEFF}"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en-US"/>
        </a:p>
      </dgm:t>
    </dgm:pt>
    <dgm:pt modelId="{4D714504-513A-BE42-899D-3CD299D97624}">
      <dgm:prSet custT="1"/>
      <dgm:spPr/>
      <dgm:t>
        <a:bodyPr/>
        <a:lstStyle/>
        <a:p>
          <a:pPr rtl="0"/>
          <a:r>
            <a:rPr lang="tr-TR" sz="1800" b="0" dirty="0" smtClean="0">
              <a:solidFill>
                <a:prstClr val="black"/>
              </a:solidFill>
              <a:effectLst/>
              <a:latin typeface="Times New Roman"/>
              <a:cs typeface="Times New Roman"/>
            </a:rPr>
            <a:t>Cinsel şiddet mağdurlarına yönelik özel hizmet modeli geliştirilecektir. </a:t>
          </a:r>
          <a:endParaRPr lang="tr-TR" sz="1800" b="0" dirty="0">
            <a:effectLst/>
            <a:latin typeface="Times New Roman"/>
            <a:cs typeface="Times New Roman"/>
          </a:endParaRPr>
        </a:p>
      </dgm:t>
    </dgm:pt>
    <dgm:pt modelId="{6EC0C96F-F6BF-4749-B2B2-E920C81D386A}" type="parTrans" cxnId="{D7037B71-4E06-C64A-B66F-D036B77BEFD6}">
      <dgm:prSet/>
      <dgm:spPr/>
      <dgm:t>
        <a:bodyPr/>
        <a:lstStyle/>
        <a:p>
          <a:endParaRPr lang="en-US" sz="1800" b="0">
            <a:effectLst>
              <a:outerShdw blurRad="38100" dist="38100" dir="2700000" algn="tl">
                <a:srgbClr val="000000">
                  <a:alpha val="43137"/>
                </a:srgbClr>
              </a:outerShdw>
            </a:effectLst>
            <a:latin typeface="Times New Roman"/>
            <a:cs typeface="Times New Roman"/>
          </a:endParaRPr>
        </a:p>
      </dgm:t>
    </dgm:pt>
    <dgm:pt modelId="{870A8F4E-8F4F-8C45-8B86-676F3B0BBD42}" type="sibTrans" cxnId="{D7037B71-4E06-C64A-B66F-D036B77BEFD6}">
      <dgm:prSet/>
      <dgm:spPr/>
      <dgm:t>
        <a:bodyPr/>
        <a:lstStyle/>
        <a:p>
          <a:endParaRPr lang="en-US" sz="1800" b="0">
            <a:effectLst>
              <a:outerShdw blurRad="38100" dist="38100" dir="2700000" algn="tl">
                <a:srgbClr val="000000">
                  <a:alpha val="43137"/>
                </a:srgbClr>
              </a:outerShdw>
            </a:effectLst>
            <a:latin typeface="Times New Roman"/>
            <a:cs typeface="Times New Roman"/>
          </a:endParaRPr>
        </a:p>
      </dgm:t>
    </dgm:pt>
    <dgm:pt modelId="{8DFD7AD5-7161-6B43-A62E-D3D0E9FBDE61}">
      <dgm:prSet custT="1"/>
      <dgm:spPr/>
      <dgm:t>
        <a:bodyPr/>
        <a:lstStyle/>
        <a:p>
          <a:r>
            <a:rPr lang="tr-TR" sz="1800" b="0" dirty="0" smtClean="0">
              <a:solidFill>
                <a:prstClr val="black"/>
              </a:solidFill>
              <a:effectLst/>
              <a:latin typeface="Times New Roman"/>
              <a:cs typeface="Times New Roman"/>
            </a:rPr>
            <a:t>Kadın Destek Uygulamasının (KADES) tanıtımına ilişkin çalışmalar devam edilecektir.</a:t>
          </a:r>
          <a:endParaRPr lang="tr-TR" sz="1800" b="0" dirty="0">
            <a:solidFill>
              <a:prstClr val="black"/>
            </a:solidFill>
            <a:effectLst/>
            <a:latin typeface="Times New Roman"/>
            <a:cs typeface="Times New Roman"/>
          </a:endParaRPr>
        </a:p>
      </dgm:t>
    </dgm:pt>
    <dgm:pt modelId="{2E3B20A6-9E44-D64E-92E1-7CDEACD16157}" type="parTrans" cxnId="{19CD2EB5-6B31-B64C-80AF-C0D278A16756}">
      <dgm:prSet/>
      <dgm:spPr/>
      <dgm:t>
        <a:bodyPr/>
        <a:lstStyle/>
        <a:p>
          <a:endParaRPr lang="en-US" sz="1800" b="0">
            <a:effectLst>
              <a:outerShdw blurRad="38100" dist="38100" dir="2700000" algn="tl">
                <a:srgbClr val="000000">
                  <a:alpha val="43137"/>
                </a:srgbClr>
              </a:outerShdw>
            </a:effectLst>
            <a:latin typeface="Times New Roman"/>
            <a:cs typeface="Times New Roman"/>
          </a:endParaRPr>
        </a:p>
      </dgm:t>
    </dgm:pt>
    <dgm:pt modelId="{F7444029-BC66-094E-90F4-87F1EF7379E1}" type="sibTrans" cxnId="{19CD2EB5-6B31-B64C-80AF-C0D278A16756}">
      <dgm:prSet/>
      <dgm:spPr/>
      <dgm:t>
        <a:bodyPr/>
        <a:lstStyle/>
        <a:p>
          <a:endParaRPr lang="en-US" sz="1800" b="0">
            <a:effectLst>
              <a:outerShdw blurRad="38100" dist="38100" dir="2700000" algn="tl">
                <a:srgbClr val="000000">
                  <a:alpha val="43137"/>
                </a:srgbClr>
              </a:outerShdw>
            </a:effectLst>
            <a:latin typeface="Times New Roman"/>
            <a:cs typeface="Times New Roman"/>
          </a:endParaRPr>
        </a:p>
      </dgm:t>
    </dgm:pt>
    <dgm:pt modelId="{BB593519-DBB7-A64C-960C-0A4BBDBBAE90}">
      <dgm:prSet custT="1"/>
      <dgm:spPr/>
      <dgm:t>
        <a:bodyPr/>
        <a:lstStyle/>
        <a:p>
          <a:r>
            <a:rPr lang="tr-TR" sz="1800" b="0" dirty="0" smtClean="0">
              <a:solidFill>
                <a:prstClr val="black"/>
              </a:solidFill>
              <a:effectLst/>
              <a:latin typeface="Times New Roman"/>
              <a:cs typeface="Times New Roman"/>
            </a:rPr>
            <a:t>Risk Analiz Modülü geliştirilecektir. </a:t>
          </a:r>
          <a:endParaRPr lang="tr-TR" sz="1800" b="0" dirty="0">
            <a:solidFill>
              <a:prstClr val="black"/>
            </a:solidFill>
            <a:effectLst/>
            <a:latin typeface="Times New Roman"/>
            <a:cs typeface="Times New Roman"/>
          </a:endParaRPr>
        </a:p>
      </dgm:t>
    </dgm:pt>
    <dgm:pt modelId="{6A13D967-2679-2F43-BEE3-4AC7C226439A}" type="parTrans" cxnId="{D63561C3-331C-F54B-9EBF-EC4A6D64A69C}">
      <dgm:prSet/>
      <dgm:spPr/>
      <dgm:t>
        <a:bodyPr/>
        <a:lstStyle/>
        <a:p>
          <a:endParaRPr lang="en-US" sz="1800" b="0">
            <a:effectLst>
              <a:outerShdw blurRad="38100" dist="38100" dir="2700000" algn="tl">
                <a:srgbClr val="000000">
                  <a:alpha val="43137"/>
                </a:srgbClr>
              </a:outerShdw>
            </a:effectLst>
            <a:latin typeface="Times New Roman"/>
            <a:cs typeface="Times New Roman"/>
          </a:endParaRPr>
        </a:p>
      </dgm:t>
    </dgm:pt>
    <dgm:pt modelId="{E7E672DD-8D69-424F-B7FE-77BB524CA7B7}" type="sibTrans" cxnId="{D63561C3-331C-F54B-9EBF-EC4A6D64A69C}">
      <dgm:prSet/>
      <dgm:spPr/>
      <dgm:t>
        <a:bodyPr/>
        <a:lstStyle/>
        <a:p>
          <a:endParaRPr lang="en-US" sz="1800" b="0">
            <a:effectLst>
              <a:outerShdw blurRad="38100" dist="38100" dir="2700000" algn="tl">
                <a:srgbClr val="000000">
                  <a:alpha val="43137"/>
                </a:srgbClr>
              </a:outerShdw>
            </a:effectLst>
            <a:latin typeface="Times New Roman"/>
            <a:cs typeface="Times New Roman"/>
          </a:endParaRPr>
        </a:p>
      </dgm:t>
    </dgm:pt>
    <dgm:pt modelId="{E159207C-F7DD-9449-9F42-2068DD47E254}">
      <dgm:prSet custT="1"/>
      <dgm:spPr/>
      <dgm:t>
        <a:bodyPr/>
        <a:lstStyle/>
        <a:p>
          <a:r>
            <a:rPr lang="tr-TR" sz="1800" b="0" dirty="0" smtClean="0">
              <a:solidFill>
                <a:prstClr val="black"/>
              </a:solidFill>
              <a:effectLst/>
              <a:latin typeface="Times New Roman"/>
              <a:cs typeface="Times New Roman"/>
            </a:rPr>
            <a:t>Elektronik kelepçe uygulamasının yaygınlaştırılması sağlanacaktır.</a:t>
          </a:r>
          <a:endParaRPr lang="tr-TR" sz="1800" b="0" dirty="0">
            <a:solidFill>
              <a:prstClr val="black"/>
            </a:solidFill>
            <a:effectLst/>
            <a:latin typeface="Times New Roman"/>
            <a:cs typeface="Times New Roman"/>
          </a:endParaRPr>
        </a:p>
      </dgm:t>
    </dgm:pt>
    <dgm:pt modelId="{C0922CC6-0F37-084C-870E-4D784F0CB693}" type="parTrans" cxnId="{9B646F1D-CC26-7547-8CCC-CD8354D8C0D5}">
      <dgm:prSet/>
      <dgm:spPr/>
      <dgm:t>
        <a:bodyPr/>
        <a:lstStyle/>
        <a:p>
          <a:endParaRPr lang="en-US" sz="1800" b="0">
            <a:effectLst>
              <a:outerShdw blurRad="38100" dist="38100" dir="2700000" algn="tl">
                <a:srgbClr val="000000">
                  <a:alpha val="43137"/>
                </a:srgbClr>
              </a:outerShdw>
            </a:effectLst>
            <a:latin typeface="Times New Roman"/>
            <a:cs typeface="Times New Roman"/>
          </a:endParaRPr>
        </a:p>
      </dgm:t>
    </dgm:pt>
    <dgm:pt modelId="{EE07585D-B7F4-C94F-8CC6-5DFE27081088}" type="sibTrans" cxnId="{9B646F1D-CC26-7547-8CCC-CD8354D8C0D5}">
      <dgm:prSet/>
      <dgm:spPr/>
      <dgm:t>
        <a:bodyPr/>
        <a:lstStyle/>
        <a:p>
          <a:endParaRPr lang="en-US" sz="1800" b="0">
            <a:effectLst>
              <a:outerShdw blurRad="38100" dist="38100" dir="2700000" algn="tl">
                <a:srgbClr val="000000">
                  <a:alpha val="43137"/>
                </a:srgbClr>
              </a:outerShdw>
            </a:effectLst>
            <a:latin typeface="Times New Roman"/>
            <a:cs typeface="Times New Roman"/>
          </a:endParaRPr>
        </a:p>
      </dgm:t>
    </dgm:pt>
    <dgm:pt modelId="{B8131429-14FC-EC4F-BB67-7BFF69A4F637}">
      <dgm:prSet custT="1"/>
      <dgm:spPr/>
      <dgm:t>
        <a:bodyPr/>
        <a:lstStyle/>
        <a:p>
          <a:r>
            <a:rPr lang="tr-TR" sz="1800" b="0" dirty="0" smtClean="0">
              <a:solidFill>
                <a:prstClr val="black"/>
              </a:solidFill>
              <a:effectLst/>
              <a:latin typeface="Times New Roman"/>
              <a:cs typeface="Times New Roman"/>
            </a:rPr>
            <a:t>Kolluk tarafından kullanılan formların güncellenmesi sağlanacaktır.</a:t>
          </a:r>
          <a:endParaRPr lang="tr-TR" sz="1800" b="0" dirty="0">
            <a:solidFill>
              <a:prstClr val="black"/>
            </a:solidFill>
            <a:effectLst/>
            <a:latin typeface="Times New Roman"/>
            <a:cs typeface="Times New Roman"/>
          </a:endParaRPr>
        </a:p>
      </dgm:t>
    </dgm:pt>
    <dgm:pt modelId="{E32B6204-FF6C-5A49-B20C-842246391270}" type="parTrans" cxnId="{C5D7E7EE-33AB-3647-9F46-BB84B54EF5F9}">
      <dgm:prSet/>
      <dgm:spPr/>
      <dgm:t>
        <a:bodyPr/>
        <a:lstStyle/>
        <a:p>
          <a:endParaRPr lang="en-US" sz="1800" b="0">
            <a:effectLst>
              <a:outerShdw blurRad="38100" dist="38100" dir="2700000" algn="tl">
                <a:srgbClr val="000000">
                  <a:alpha val="43137"/>
                </a:srgbClr>
              </a:outerShdw>
            </a:effectLst>
            <a:latin typeface="Times New Roman"/>
            <a:cs typeface="Times New Roman"/>
          </a:endParaRPr>
        </a:p>
      </dgm:t>
    </dgm:pt>
    <dgm:pt modelId="{325FCE06-70B9-EA4B-87AD-C4B8BCE3341C}" type="sibTrans" cxnId="{C5D7E7EE-33AB-3647-9F46-BB84B54EF5F9}">
      <dgm:prSet/>
      <dgm:spPr/>
      <dgm:t>
        <a:bodyPr/>
        <a:lstStyle/>
        <a:p>
          <a:endParaRPr lang="en-US" sz="1800" b="0">
            <a:effectLst>
              <a:outerShdw blurRad="38100" dist="38100" dir="2700000" algn="tl">
                <a:srgbClr val="000000">
                  <a:alpha val="43137"/>
                </a:srgbClr>
              </a:outerShdw>
            </a:effectLst>
            <a:latin typeface="Times New Roman"/>
            <a:cs typeface="Times New Roman"/>
          </a:endParaRPr>
        </a:p>
      </dgm:t>
    </dgm:pt>
    <dgm:pt modelId="{D0B257D9-7A00-4B41-B41D-816C705FE01B}">
      <dgm:prSet custT="1"/>
      <dgm:spPr/>
      <dgm:t>
        <a:bodyPr/>
        <a:lstStyle/>
        <a:p>
          <a:endParaRPr lang="tr-TR" sz="1800" b="0" dirty="0">
            <a:solidFill>
              <a:prstClr val="black"/>
            </a:solidFill>
            <a:effectLst>
              <a:outerShdw blurRad="38100" dist="38100" dir="2700000" algn="tl">
                <a:srgbClr val="000000">
                  <a:alpha val="43137"/>
                </a:srgbClr>
              </a:outerShdw>
            </a:effectLst>
            <a:latin typeface="Times New Roman"/>
            <a:cs typeface="Times New Roman"/>
          </a:endParaRPr>
        </a:p>
      </dgm:t>
    </dgm:pt>
    <dgm:pt modelId="{7EF4461C-DBB3-FF4E-9CCF-25517156C053}" type="parTrans" cxnId="{7B88021B-2871-D64E-B293-B6B4B384CCB7}">
      <dgm:prSet/>
      <dgm:spPr/>
      <dgm:t>
        <a:bodyPr/>
        <a:lstStyle/>
        <a:p>
          <a:endParaRPr lang="en-US" sz="1800" b="0">
            <a:effectLst>
              <a:outerShdw blurRad="38100" dist="38100" dir="2700000" algn="tl">
                <a:srgbClr val="000000">
                  <a:alpha val="43137"/>
                </a:srgbClr>
              </a:outerShdw>
            </a:effectLst>
            <a:latin typeface="Times New Roman"/>
            <a:cs typeface="Times New Roman"/>
          </a:endParaRPr>
        </a:p>
      </dgm:t>
    </dgm:pt>
    <dgm:pt modelId="{B05B9F6A-CFE7-9D4E-A4AD-99130E220AA7}" type="sibTrans" cxnId="{7B88021B-2871-D64E-B293-B6B4B384CCB7}">
      <dgm:prSet/>
      <dgm:spPr/>
      <dgm:t>
        <a:bodyPr/>
        <a:lstStyle/>
        <a:p>
          <a:endParaRPr lang="en-US" sz="1800" b="0">
            <a:effectLst>
              <a:outerShdw blurRad="38100" dist="38100" dir="2700000" algn="tl">
                <a:srgbClr val="000000">
                  <a:alpha val="43137"/>
                </a:srgbClr>
              </a:outerShdw>
            </a:effectLst>
            <a:latin typeface="Times New Roman"/>
            <a:cs typeface="Times New Roman"/>
          </a:endParaRPr>
        </a:p>
      </dgm:t>
    </dgm:pt>
    <dgm:pt modelId="{C5F51B1C-2D2B-BA4D-B86E-8544D6D8AE67}">
      <dgm:prSet custT="1"/>
      <dgm:spPr/>
      <dgm:t>
        <a:bodyPr/>
        <a:lstStyle/>
        <a:p>
          <a:pPr rtl="0"/>
          <a:endParaRPr lang="tr-TR" sz="1800" b="0" dirty="0">
            <a:effectLst>
              <a:outerShdw blurRad="38100" dist="38100" dir="2700000" algn="tl">
                <a:srgbClr val="000000">
                  <a:alpha val="43137"/>
                </a:srgbClr>
              </a:outerShdw>
            </a:effectLst>
            <a:latin typeface="Times New Roman"/>
            <a:cs typeface="Times New Roman"/>
          </a:endParaRPr>
        </a:p>
      </dgm:t>
    </dgm:pt>
    <dgm:pt modelId="{5671C44D-CAA5-1D44-80FA-E27302B53D83}" type="parTrans" cxnId="{4119665A-E989-394B-BC4B-2A31749DF5FF}">
      <dgm:prSet/>
      <dgm:spPr/>
      <dgm:t>
        <a:bodyPr/>
        <a:lstStyle/>
        <a:p>
          <a:endParaRPr lang="en-US" sz="1800" b="0">
            <a:effectLst>
              <a:outerShdw blurRad="38100" dist="38100" dir="2700000" algn="tl">
                <a:srgbClr val="000000">
                  <a:alpha val="43137"/>
                </a:srgbClr>
              </a:outerShdw>
            </a:effectLst>
            <a:latin typeface="Times New Roman"/>
            <a:cs typeface="Times New Roman"/>
          </a:endParaRPr>
        </a:p>
      </dgm:t>
    </dgm:pt>
    <dgm:pt modelId="{EEC537EE-14D7-AB4A-9579-447784573633}" type="sibTrans" cxnId="{4119665A-E989-394B-BC4B-2A31749DF5FF}">
      <dgm:prSet/>
      <dgm:spPr/>
      <dgm:t>
        <a:bodyPr/>
        <a:lstStyle/>
        <a:p>
          <a:endParaRPr lang="en-US" sz="1800" b="0">
            <a:effectLst>
              <a:outerShdw blurRad="38100" dist="38100" dir="2700000" algn="tl">
                <a:srgbClr val="000000">
                  <a:alpha val="43137"/>
                </a:srgbClr>
              </a:outerShdw>
            </a:effectLst>
            <a:latin typeface="Times New Roman"/>
            <a:cs typeface="Times New Roman"/>
          </a:endParaRPr>
        </a:p>
      </dgm:t>
    </dgm:pt>
    <dgm:pt modelId="{9D42A91A-8F6D-214F-85D1-1426D58493FF}">
      <dgm:prSet custT="1"/>
      <dgm:spPr/>
      <dgm:t>
        <a:bodyPr/>
        <a:lstStyle/>
        <a:p>
          <a:endParaRPr lang="tr-TR" sz="1800" b="0" dirty="0">
            <a:solidFill>
              <a:prstClr val="black"/>
            </a:solidFill>
            <a:effectLst>
              <a:outerShdw blurRad="38100" dist="38100" dir="2700000" algn="tl">
                <a:srgbClr val="000000">
                  <a:alpha val="43137"/>
                </a:srgbClr>
              </a:outerShdw>
            </a:effectLst>
            <a:latin typeface="Times New Roman"/>
            <a:cs typeface="Times New Roman"/>
          </a:endParaRPr>
        </a:p>
      </dgm:t>
    </dgm:pt>
    <dgm:pt modelId="{F23BCB3D-E0CC-D843-B097-E93CF0AB86D7}" type="parTrans" cxnId="{5E2CE81D-68FC-894F-9D94-80667C04996F}">
      <dgm:prSet/>
      <dgm:spPr/>
      <dgm:t>
        <a:bodyPr/>
        <a:lstStyle/>
        <a:p>
          <a:endParaRPr lang="en-US" sz="1800" b="0">
            <a:effectLst>
              <a:outerShdw blurRad="38100" dist="38100" dir="2700000" algn="tl">
                <a:srgbClr val="000000">
                  <a:alpha val="43137"/>
                </a:srgbClr>
              </a:outerShdw>
            </a:effectLst>
            <a:latin typeface="Times New Roman"/>
            <a:cs typeface="Times New Roman"/>
          </a:endParaRPr>
        </a:p>
      </dgm:t>
    </dgm:pt>
    <dgm:pt modelId="{1FD5B3EF-89EA-5B46-93E8-6DBFA0F8FC12}" type="sibTrans" cxnId="{5E2CE81D-68FC-894F-9D94-80667C04996F}">
      <dgm:prSet/>
      <dgm:spPr/>
      <dgm:t>
        <a:bodyPr/>
        <a:lstStyle/>
        <a:p>
          <a:endParaRPr lang="en-US" sz="1800" b="0">
            <a:effectLst>
              <a:outerShdw blurRad="38100" dist="38100" dir="2700000" algn="tl">
                <a:srgbClr val="000000">
                  <a:alpha val="43137"/>
                </a:srgbClr>
              </a:outerShdw>
            </a:effectLst>
            <a:latin typeface="Times New Roman"/>
            <a:cs typeface="Times New Roman"/>
          </a:endParaRPr>
        </a:p>
      </dgm:t>
    </dgm:pt>
    <dgm:pt modelId="{D50BB6BA-D7ED-AF47-910F-90969C3D1647}">
      <dgm:prSet custT="1"/>
      <dgm:spPr/>
      <dgm:t>
        <a:bodyPr/>
        <a:lstStyle/>
        <a:p>
          <a:endParaRPr lang="tr-TR" sz="1800" b="0" dirty="0">
            <a:solidFill>
              <a:prstClr val="black"/>
            </a:solidFill>
            <a:effectLst>
              <a:outerShdw blurRad="38100" dist="38100" dir="2700000" algn="tl">
                <a:srgbClr val="000000">
                  <a:alpha val="43137"/>
                </a:srgbClr>
              </a:outerShdw>
            </a:effectLst>
            <a:latin typeface="Times New Roman"/>
            <a:cs typeface="Times New Roman"/>
          </a:endParaRPr>
        </a:p>
      </dgm:t>
    </dgm:pt>
    <dgm:pt modelId="{D1AE21C2-610F-7F4E-9AF2-A3DD56F43E22}" type="parTrans" cxnId="{377C72BA-FF39-3641-8ED4-105597FC2888}">
      <dgm:prSet/>
      <dgm:spPr/>
      <dgm:t>
        <a:bodyPr/>
        <a:lstStyle/>
        <a:p>
          <a:endParaRPr lang="en-US" sz="1800" b="0">
            <a:effectLst>
              <a:outerShdw blurRad="38100" dist="38100" dir="2700000" algn="tl">
                <a:srgbClr val="000000">
                  <a:alpha val="43137"/>
                </a:srgbClr>
              </a:outerShdw>
            </a:effectLst>
            <a:latin typeface="Times New Roman"/>
            <a:cs typeface="Times New Roman"/>
          </a:endParaRPr>
        </a:p>
      </dgm:t>
    </dgm:pt>
    <dgm:pt modelId="{100CC9BF-226D-D545-861B-131570D7AD94}" type="sibTrans" cxnId="{377C72BA-FF39-3641-8ED4-105597FC2888}">
      <dgm:prSet/>
      <dgm:spPr/>
      <dgm:t>
        <a:bodyPr/>
        <a:lstStyle/>
        <a:p>
          <a:endParaRPr lang="en-US" sz="1800" b="0">
            <a:effectLst>
              <a:outerShdw blurRad="38100" dist="38100" dir="2700000" algn="tl">
                <a:srgbClr val="000000">
                  <a:alpha val="43137"/>
                </a:srgbClr>
              </a:outerShdw>
            </a:effectLst>
            <a:latin typeface="Times New Roman"/>
            <a:cs typeface="Times New Roman"/>
          </a:endParaRPr>
        </a:p>
      </dgm:t>
    </dgm:pt>
    <dgm:pt modelId="{8356F93A-1B0C-D546-9C6C-1844919B3A32}">
      <dgm:prSet custT="1"/>
      <dgm:spPr/>
      <dgm:t>
        <a:bodyPr/>
        <a:lstStyle/>
        <a:p>
          <a:endParaRPr lang="tr-TR" sz="1800" b="0" dirty="0">
            <a:solidFill>
              <a:prstClr val="black"/>
            </a:solidFill>
            <a:effectLst>
              <a:outerShdw blurRad="38100" dist="38100" dir="2700000" algn="tl">
                <a:srgbClr val="000000">
                  <a:alpha val="43137"/>
                </a:srgbClr>
              </a:outerShdw>
            </a:effectLst>
            <a:latin typeface="Times New Roman"/>
            <a:cs typeface="Times New Roman"/>
          </a:endParaRPr>
        </a:p>
      </dgm:t>
    </dgm:pt>
    <dgm:pt modelId="{5A1A7FF6-BA16-A042-9DB9-BE666C9E5EF8}" type="parTrans" cxnId="{3D40C4BD-01B6-DA4D-9D54-98F3A9AD5512}">
      <dgm:prSet/>
      <dgm:spPr/>
      <dgm:t>
        <a:bodyPr/>
        <a:lstStyle/>
        <a:p>
          <a:endParaRPr lang="en-US" sz="1800" b="0">
            <a:effectLst>
              <a:outerShdw blurRad="38100" dist="38100" dir="2700000" algn="tl">
                <a:srgbClr val="000000">
                  <a:alpha val="43137"/>
                </a:srgbClr>
              </a:outerShdw>
            </a:effectLst>
            <a:latin typeface="Times New Roman"/>
            <a:cs typeface="Times New Roman"/>
          </a:endParaRPr>
        </a:p>
      </dgm:t>
    </dgm:pt>
    <dgm:pt modelId="{34532F1C-726C-C240-95F7-6D6873D2F8D6}" type="sibTrans" cxnId="{3D40C4BD-01B6-DA4D-9D54-98F3A9AD5512}">
      <dgm:prSet/>
      <dgm:spPr/>
      <dgm:t>
        <a:bodyPr/>
        <a:lstStyle/>
        <a:p>
          <a:endParaRPr lang="en-US" sz="1800" b="0">
            <a:effectLst>
              <a:outerShdw blurRad="38100" dist="38100" dir="2700000" algn="tl">
                <a:srgbClr val="000000">
                  <a:alpha val="43137"/>
                </a:srgbClr>
              </a:outerShdw>
            </a:effectLst>
            <a:latin typeface="Times New Roman"/>
            <a:cs typeface="Times New Roman"/>
          </a:endParaRPr>
        </a:p>
      </dgm:t>
    </dgm:pt>
    <dgm:pt modelId="{79D5A078-6514-FC49-8327-E9A698787DFF}" type="pres">
      <dgm:prSet presAssocID="{14E3672C-91BE-BE41-8BC4-799753AFDEFF}" presName="linearFlow" presStyleCnt="0">
        <dgm:presLayoutVars>
          <dgm:dir/>
          <dgm:animLvl val="lvl"/>
          <dgm:resizeHandles val="exact"/>
        </dgm:presLayoutVars>
      </dgm:prSet>
      <dgm:spPr/>
      <dgm:t>
        <a:bodyPr/>
        <a:lstStyle/>
        <a:p>
          <a:endParaRPr lang="en-US"/>
        </a:p>
      </dgm:t>
    </dgm:pt>
    <dgm:pt modelId="{2E676BF9-1DF4-7F4A-AC54-D27B184C4B4C}" type="pres">
      <dgm:prSet presAssocID="{C5F51B1C-2D2B-BA4D-B86E-8544D6D8AE67}" presName="composite" presStyleCnt="0"/>
      <dgm:spPr/>
    </dgm:pt>
    <dgm:pt modelId="{4AC11E11-FC0A-A044-89B3-501A6F65068D}" type="pres">
      <dgm:prSet presAssocID="{C5F51B1C-2D2B-BA4D-B86E-8544D6D8AE67}" presName="parentText" presStyleLbl="alignNode1" presStyleIdx="0" presStyleCnt="5">
        <dgm:presLayoutVars>
          <dgm:chMax val="1"/>
          <dgm:bulletEnabled val="1"/>
        </dgm:presLayoutVars>
      </dgm:prSet>
      <dgm:spPr/>
      <dgm:t>
        <a:bodyPr/>
        <a:lstStyle/>
        <a:p>
          <a:endParaRPr lang="en-US"/>
        </a:p>
      </dgm:t>
    </dgm:pt>
    <dgm:pt modelId="{084BC5FD-9709-9740-B23A-2C5D333CAEFB}" type="pres">
      <dgm:prSet presAssocID="{C5F51B1C-2D2B-BA4D-B86E-8544D6D8AE67}" presName="descendantText" presStyleLbl="alignAcc1" presStyleIdx="0" presStyleCnt="5">
        <dgm:presLayoutVars>
          <dgm:bulletEnabled val="1"/>
        </dgm:presLayoutVars>
      </dgm:prSet>
      <dgm:spPr/>
      <dgm:t>
        <a:bodyPr/>
        <a:lstStyle/>
        <a:p>
          <a:endParaRPr lang="en-US"/>
        </a:p>
      </dgm:t>
    </dgm:pt>
    <dgm:pt modelId="{B50D4103-4945-1449-85B4-0A1E4DF14A17}" type="pres">
      <dgm:prSet presAssocID="{EEC537EE-14D7-AB4A-9579-447784573633}" presName="sp" presStyleCnt="0"/>
      <dgm:spPr/>
    </dgm:pt>
    <dgm:pt modelId="{9472CA81-68BF-E840-9852-A767A7CF95CA}" type="pres">
      <dgm:prSet presAssocID="{D0B257D9-7A00-4B41-B41D-816C705FE01B}" presName="composite" presStyleCnt="0"/>
      <dgm:spPr/>
    </dgm:pt>
    <dgm:pt modelId="{4F991F9B-9D42-5846-B999-6E91593D8D6D}" type="pres">
      <dgm:prSet presAssocID="{D0B257D9-7A00-4B41-B41D-816C705FE01B}" presName="parentText" presStyleLbl="alignNode1" presStyleIdx="1" presStyleCnt="5">
        <dgm:presLayoutVars>
          <dgm:chMax val="1"/>
          <dgm:bulletEnabled val="1"/>
        </dgm:presLayoutVars>
      </dgm:prSet>
      <dgm:spPr/>
      <dgm:t>
        <a:bodyPr/>
        <a:lstStyle/>
        <a:p>
          <a:endParaRPr lang="en-US"/>
        </a:p>
      </dgm:t>
    </dgm:pt>
    <dgm:pt modelId="{5A8A3533-DD8F-AF45-B9C5-81DC0CA25D9D}" type="pres">
      <dgm:prSet presAssocID="{D0B257D9-7A00-4B41-B41D-816C705FE01B}" presName="descendantText" presStyleLbl="alignAcc1" presStyleIdx="1" presStyleCnt="5">
        <dgm:presLayoutVars>
          <dgm:bulletEnabled val="1"/>
        </dgm:presLayoutVars>
      </dgm:prSet>
      <dgm:spPr/>
      <dgm:t>
        <a:bodyPr/>
        <a:lstStyle/>
        <a:p>
          <a:endParaRPr lang="en-US"/>
        </a:p>
      </dgm:t>
    </dgm:pt>
    <dgm:pt modelId="{F678C4F3-13B9-4B4F-8491-4106BB460740}" type="pres">
      <dgm:prSet presAssocID="{B05B9F6A-CFE7-9D4E-A4AD-99130E220AA7}" presName="sp" presStyleCnt="0"/>
      <dgm:spPr/>
    </dgm:pt>
    <dgm:pt modelId="{872ECA2E-63B1-C44C-88DC-80701A1A2878}" type="pres">
      <dgm:prSet presAssocID="{9D42A91A-8F6D-214F-85D1-1426D58493FF}" presName="composite" presStyleCnt="0"/>
      <dgm:spPr/>
    </dgm:pt>
    <dgm:pt modelId="{EC5861A0-514F-6F4B-8971-C9E51803499E}" type="pres">
      <dgm:prSet presAssocID="{9D42A91A-8F6D-214F-85D1-1426D58493FF}" presName="parentText" presStyleLbl="alignNode1" presStyleIdx="2" presStyleCnt="5">
        <dgm:presLayoutVars>
          <dgm:chMax val="1"/>
          <dgm:bulletEnabled val="1"/>
        </dgm:presLayoutVars>
      </dgm:prSet>
      <dgm:spPr/>
      <dgm:t>
        <a:bodyPr/>
        <a:lstStyle/>
        <a:p>
          <a:endParaRPr lang="en-US"/>
        </a:p>
      </dgm:t>
    </dgm:pt>
    <dgm:pt modelId="{3BFA9D43-F60B-9A46-9566-A560272A60F2}" type="pres">
      <dgm:prSet presAssocID="{9D42A91A-8F6D-214F-85D1-1426D58493FF}" presName="descendantText" presStyleLbl="alignAcc1" presStyleIdx="2" presStyleCnt="5">
        <dgm:presLayoutVars>
          <dgm:bulletEnabled val="1"/>
        </dgm:presLayoutVars>
      </dgm:prSet>
      <dgm:spPr/>
      <dgm:t>
        <a:bodyPr/>
        <a:lstStyle/>
        <a:p>
          <a:endParaRPr lang="en-US"/>
        </a:p>
      </dgm:t>
    </dgm:pt>
    <dgm:pt modelId="{F803D1A9-C415-D746-9A3E-71A99814EEF3}" type="pres">
      <dgm:prSet presAssocID="{1FD5B3EF-89EA-5B46-93E8-6DBFA0F8FC12}" presName="sp" presStyleCnt="0"/>
      <dgm:spPr/>
    </dgm:pt>
    <dgm:pt modelId="{0F9678A6-26F0-894A-A6F8-63BA217F9928}" type="pres">
      <dgm:prSet presAssocID="{D50BB6BA-D7ED-AF47-910F-90969C3D1647}" presName="composite" presStyleCnt="0"/>
      <dgm:spPr/>
    </dgm:pt>
    <dgm:pt modelId="{98B05568-428F-C54B-8B3B-0592F3692EB2}" type="pres">
      <dgm:prSet presAssocID="{D50BB6BA-D7ED-AF47-910F-90969C3D1647}" presName="parentText" presStyleLbl="alignNode1" presStyleIdx="3" presStyleCnt="5">
        <dgm:presLayoutVars>
          <dgm:chMax val="1"/>
          <dgm:bulletEnabled val="1"/>
        </dgm:presLayoutVars>
      </dgm:prSet>
      <dgm:spPr/>
      <dgm:t>
        <a:bodyPr/>
        <a:lstStyle/>
        <a:p>
          <a:endParaRPr lang="en-US"/>
        </a:p>
      </dgm:t>
    </dgm:pt>
    <dgm:pt modelId="{D0C3E5A1-782B-A34B-A0F7-F2DCAE58383E}" type="pres">
      <dgm:prSet presAssocID="{D50BB6BA-D7ED-AF47-910F-90969C3D1647}" presName="descendantText" presStyleLbl="alignAcc1" presStyleIdx="3" presStyleCnt="5">
        <dgm:presLayoutVars>
          <dgm:bulletEnabled val="1"/>
        </dgm:presLayoutVars>
      </dgm:prSet>
      <dgm:spPr/>
      <dgm:t>
        <a:bodyPr/>
        <a:lstStyle/>
        <a:p>
          <a:endParaRPr lang="en-US"/>
        </a:p>
      </dgm:t>
    </dgm:pt>
    <dgm:pt modelId="{9F79A685-1951-5346-9ED9-857111F50D9A}" type="pres">
      <dgm:prSet presAssocID="{100CC9BF-226D-D545-861B-131570D7AD94}" presName="sp" presStyleCnt="0"/>
      <dgm:spPr/>
    </dgm:pt>
    <dgm:pt modelId="{5892BFD9-CC27-FC4B-857E-F9F0467CEF78}" type="pres">
      <dgm:prSet presAssocID="{8356F93A-1B0C-D546-9C6C-1844919B3A32}" presName="composite" presStyleCnt="0"/>
      <dgm:spPr/>
    </dgm:pt>
    <dgm:pt modelId="{30839F31-0F52-0C45-82CE-BBE5A11541D3}" type="pres">
      <dgm:prSet presAssocID="{8356F93A-1B0C-D546-9C6C-1844919B3A32}" presName="parentText" presStyleLbl="alignNode1" presStyleIdx="4" presStyleCnt="5">
        <dgm:presLayoutVars>
          <dgm:chMax val="1"/>
          <dgm:bulletEnabled val="1"/>
        </dgm:presLayoutVars>
      </dgm:prSet>
      <dgm:spPr/>
      <dgm:t>
        <a:bodyPr/>
        <a:lstStyle/>
        <a:p>
          <a:endParaRPr lang="en-US"/>
        </a:p>
      </dgm:t>
    </dgm:pt>
    <dgm:pt modelId="{66109166-4511-9244-96FD-E51354DEDB15}" type="pres">
      <dgm:prSet presAssocID="{8356F93A-1B0C-D546-9C6C-1844919B3A32}" presName="descendantText" presStyleLbl="alignAcc1" presStyleIdx="4" presStyleCnt="5">
        <dgm:presLayoutVars>
          <dgm:bulletEnabled val="1"/>
        </dgm:presLayoutVars>
      </dgm:prSet>
      <dgm:spPr/>
      <dgm:t>
        <a:bodyPr/>
        <a:lstStyle/>
        <a:p>
          <a:endParaRPr lang="en-US"/>
        </a:p>
      </dgm:t>
    </dgm:pt>
  </dgm:ptLst>
  <dgm:cxnLst>
    <dgm:cxn modelId="{56BE8DC5-BD04-2F44-AC7B-AD6648246A2D}" type="presOf" srcId="{C5F51B1C-2D2B-BA4D-B86E-8544D6D8AE67}" destId="{4AC11E11-FC0A-A044-89B3-501A6F65068D}" srcOrd="0" destOrd="0" presId="urn:microsoft.com/office/officeart/2005/8/layout/chevron2"/>
    <dgm:cxn modelId="{9B646F1D-CC26-7547-8CCC-CD8354D8C0D5}" srcId="{D50BB6BA-D7ED-AF47-910F-90969C3D1647}" destId="{E159207C-F7DD-9449-9F42-2068DD47E254}" srcOrd="0" destOrd="0" parTransId="{C0922CC6-0F37-084C-870E-4D784F0CB693}" sibTransId="{EE07585D-B7F4-C94F-8CC6-5DFE27081088}"/>
    <dgm:cxn modelId="{23EE4583-3370-004C-ABF7-EFA663E9B0D6}" type="presOf" srcId="{D0B257D9-7A00-4B41-B41D-816C705FE01B}" destId="{4F991F9B-9D42-5846-B999-6E91593D8D6D}" srcOrd="0" destOrd="0" presId="urn:microsoft.com/office/officeart/2005/8/layout/chevron2"/>
    <dgm:cxn modelId="{D63561C3-331C-F54B-9EBF-EC4A6D64A69C}" srcId="{9D42A91A-8F6D-214F-85D1-1426D58493FF}" destId="{BB593519-DBB7-A64C-960C-0A4BBDBBAE90}" srcOrd="0" destOrd="0" parTransId="{6A13D967-2679-2F43-BEE3-4AC7C226439A}" sibTransId="{E7E672DD-8D69-424F-B7FE-77BB524CA7B7}"/>
    <dgm:cxn modelId="{44F01650-8746-FF4B-A25B-F6A7FF46962E}" type="presOf" srcId="{8356F93A-1B0C-D546-9C6C-1844919B3A32}" destId="{30839F31-0F52-0C45-82CE-BBE5A11541D3}" srcOrd="0" destOrd="0" presId="urn:microsoft.com/office/officeart/2005/8/layout/chevron2"/>
    <dgm:cxn modelId="{35CF979D-4C06-DA40-A5BC-BB7FA52C1C7B}" type="presOf" srcId="{8DFD7AD5-7161-6B43-A62E-D3D0E9FBDE61}" destId="{5A8A3533-DD8F-AF45-B9C5-81DC0CA25D9D}" srcOrd="0" destOrd="0" presId="urn:microsoft.com/office/officeart/2005/8/layout/chevron2"/>
    <dgm:cxn modelId="{377C72BA-FF39-3641-8ED4-105597FC2888}" srcId="{14E3672C-91BE-BE41-8BC4-799753AFDEFF}" destId="{D50BB6BA-D7ED-AF47-910F-90969C3D1647}" srcOrd="3" destOrd="0" parTransId="{D1AE21C2-610F-7F4E-9AF2-A3DD56F43E22}" sibTransId="{100CC9BF-226D-D545-861B-131570D7AD94}"/>
    <dgm:cxn modelId="{C856E994-D6EA-AC48-9F50-7FC9F5FF16B0}" type="presOf" srcId="{D50BB6BA-D7ED-AF47-910F-90969C3D1647}" destId="{98B05568-428F-C54B-8B3B-0592F3692EB2}" srcOrd="0" destOrd="0" presId="urn:microsoft.com/office/officeart/2005/8/layout/chevron2"/>
    <dgm:cxn modelId="{30F0994C-5B5E-344A-83E7-9F32253E93D4}" type="presOf" srcId="{E159207C-F7DD-9449-9F42-2068DD47E254}" destId="{D0C3E5A1-782B-A34B-A0F7-F2DCAE58383E}" srcOrd="0" destOrd="0" presId="urn:microsoft.com/office/officeart/2005/8/layout/chevron2"/>
    <dgm:cxn modelId="{5E2CE81D-68FC-894F-9D94-80667C04996F}" srcId="{14E3672C-91BE-BE41-8BC4-799753AFDEFF}" destId="{9D42A91A-8F6D-214F-85D1-1426D58493FF}" srcOrd="2" destOrd="0" parTransId="{F23BCB3D-E0CC-D843-B097-E93CF0AB86D7}" sibTransId="{1FD5B3EF-89EA-5B46-93E8-6DBFA0F8FC12}"/>
    <dgm:cxn modelId="{3D40C4BD-01B6-DA4D-9D54-98F3A9AD5512}" srcId="{14E3672C-91BE-BE41-8BC4-799753AFDEFF}" destId="{8356F93A-1B0C-D546-9C6C-1844919B3A32}" srcOrd="4" destOrd="0" parTransId="{5A1A7FF6-BA16-A042-9DB9-BE666C9E5EF8}" sibTransId="{34532F1C-726C-C240-95F7-6D6873D2F8D6}"/>
    <dgm:cxn modelId="{19CD2EB5-6B31-B64C-80AF-C0D278A16756}" srcId="{D0B257D9-7A00-4B41-B41D-816C705FE01B}" destId="{8DFD7AD5-7161-6B43-A62E-D3D0E9FBDE61}" srcOrd="0" destOrd="0" parTransId="{2E3B20A6-9E44-D64E-92E1-7CDEACD16157}" sibTransId="{F7444029-BC66-094E-90F4-87F1EF7379E1}"/>
    <dgm:cxn modelId="{4119665A-E989-394B-BC4B-2A31749DF5FF}" srcId="{14E3672C-91BE-BE41-8BC4-799753AFDEFF}" destId="{C5F51B1C-2D2B-BA4D-B86E-8544D6D8AE67}" srcOrd="0" destOrd="0" parTransId="{5671C44D-CAA5-1D44-80FA-E27302B53D83}" sibTransId="{EEC537EE-14D7-AB4A-9579-447784573633}"/>
    <dgm:cxn modelId="{C5D7E7EE-33AB-3647-9F46-BB84B54EF5F9}" srcId="{8356F93A-1B0C-D546-9C6C-1844919B3A32}" destId="{B8131429-14FC-EC4F-BB67-7BFF69A4F637}" srcOrd="0" destOrd="0" parTransId="{E32B6204-FF6C-5A49-B20C-842246391270}" sibTransId="{325FCE06-70B9-EA4B-87AD-C4B8BCE3341C}"/>
    <dgm:cxn modelId="{9ED62F65-6BA3-6844-8924-83A596D38672}" type="presOf" srcId="{B8131429-14FC-EC4F-BB67-7BFF69A4F637}" destId="{66109166-4511-9244-96FD-E51354DEDB15}" srcOrd="0" destOrd="0" presId="urn:microsoft.com/office/officeart/2005/8/layout/chevron2"/>
    <dgm:cxn modelId="{ED3FE6DE-EDCA-2A4E-B253-3F6714AE8C3F}" type="presOf" srcId="{4D714504-513A-BE42-899D-3CD299D97624}" destId="{084BC5FD-9709-9740-B23A-2C5D333CAEFB}" srcOrd="0" destOrd="0" presId="urn:microsoft.com/office/officeart/2005/8/layout/chevron2"/>
    <dgm:cxn modelId="{77275257-39A5-6A46-96D4-9390F9C9F053}" type="presOf" srcId="{BB593519-DBB7-A64C-960C-0A4BBDBBAE90}" destId="{3BFA9D43-F60B-9A46-9566-A560272A60F2}" srcOrd="0" destOrd="0" presId="urn:microsoft.com/office/officeart/2005/8/layout/chevron2"/>
    <dgm:cxn modelId="{52CF5A52-796F-5246-A7E8-53E510B711CD}" type="presOf" srcId="{9D42A91A-8F6D-214F-85D1-1426D58493FF}" destId="{EC5861A0-514F-6F4B-8971-C9E51803499E}" srcOrd="0" destOrd="0" presId="urn:microsoft.com/office/officeart/2005/8/layout/chevron2"/>
    <dgm:cxn modelId="{7B88021B-2871-D64E-B293-B6B4B384CCB7}" srcId="{14E3672C-91BE-BE41-8BC4-799753AFDEFF}" destId="{D0B257D9-7A00-4B41-B41D-816C705FE01B}" srcOrd="1" destOrd="0" parTransId="{7EF4461C-DBB3-FF4E-9CCF-25517156C053}" sibTransId="{B05B9F6A-CFE7-9D4E-A4AD-99130E220AA7}"/>
    <dgm:cxn modelId="{6248DD05-EB6A-064D-964E-20AADE4C4D7D}" type="presOf" srcId="{14E3672C-91BE-BE41-8BC4-799753AFDEFF}" destId="{79D5A078-6514-FC49-8327-E9A698787DFF}" srcOrd="0" destOrd="0" presId="urn:microsoft.com/office/officeart/2005/8/layout/chevron2"/>
    <dgm:cxn modelId="{D7037B71-4E06-C64A-B66F-D036B77BEFD6}" srcId="{C5F51B1C-2D2B-BA4D-B86E-8544D6D8AE67}" destId="{4D714504-513A-BE42-899D-3CD299D97624}" srcOrd="0" destOrd="0" parTransId="{6EC0C96F-F6BF-4749-B2B2-E920C81D386A}" sibTransId="{870A8F4E-8F4F-8C45-8B86-676F3B0BBD42}"/>
    <dgm:cxn modelId="{DE886E02-9580-A949-AA6B-CA6063EA7A34}" type="presParOf" srcId="{79D5A078-6514-FC49-8327-E9A698787DFF}" destId="{2E676BF9-1DF4-7F4A-AC54-D27B184C4B4C}" srcOrd="0" destOrd="0" presId="urn:microsoft.com/office/officeart/2005/8/layout/chevron2"/>
    <dgm:cxn modelId="{81F008F3-77FA-A544-9BB4-52FFFE0C780D}" type="presParOf" srcId="{2E676BF9-1DF4-7F4A-AC54-D27B184C4B4C}" destId="{4AC11E11-FC0A-A044-89B3-501A6F65068D}" srcOrd="0" destOrd="0" presId="urn:microsoft.com/office/officeart/2005/8/layout/chevron2"/>
    <dgm:cxn modelId="{19EAE831-0001-8F4E-99FB-38BC7D592F38}" type="presParOf" srcId="{2E676BF9-1DF4-7F4A-AC54-D27B184C4B4C}" destId="{084BC5FD-9709-9740-B23A-2C5D333CAEFB}" srcOrd="1" destOrd="0" presId="urn:microsoft.com/office/officeart/2005/8/layout/chevron2"/>
    <dgm:cxn modelId="{9415E488-F42D-F742-A20B-7DDC355D03F7}" type="presParOf" srcId="{79D5A078-6514-FC49-8327-E9A698787DFF}" destId="{B50D4103-4945-1449-85B4-0A1E4DF14A17}" srcOrd="1" destOrd="0" presId="urn:microsoft.com/office/officeart/2005/8/layout/chevron2"/>
    <dgm:cxn modelId="{C7108A6F-FE4B-3143-8962-747EF3FCB125}" type="presParOf" srcId="{79D5A078-6514-FC49-8327-E9A698787DFF}" destId="{9472CA81-68BF-E840-9852-A767A7CF95CA}" srcOrd="2" destOrd="0" presId="urn:microsoft.com/office/officeart/2005/8/layout/chevron2"/>
    <dgm:cxn modelId="{98D9E9B0-34E9-854F-9FA6-3B47B612146F}" type="presParOf" srcId="{9472CA81-68BF-E840-9852-A767A7CF95CA}" destId="{4F991F9B-9D42-5846-B999-6E91593D8D6D}" srcOrd="0" destOrd="0" presId="urn:microsoft.com/office/officeart/2005/8/layout/chevron2"/>
    <dgm:cxn modelId="{1780A5D0-94DE-6849-8CB0-7A19EB0007C0}" type="presParOf" srcId="{9472CA81-68BF-E840-9852-A767A7CF95CA}" destId="{5A8A3533-DD8F-AF45-B9C5-81DC0CA25D9D}" srcOrd="1" destOrd="0" presId="urn:microsoft.com/office/officeart/2005/8/layout/chevron2"/>
    <dgm:cxn modelId="{7BD73C86-6054-5C45-8695-581366A302BA}" type="presParOf" srcId="{79D5A078-6514-FC49-8327-E9A698787DFF}" destId="{F678C4F3-13B9-4B4F-8491-4106BB460740}" srcOrd="3" destOrd="0" presId="urn:microsoft.com/office/officeart/2005/8/layout/chevron2"/>
    <dgm:cxn modelId="{F1CF81B3-97E7-5043-9F0E-2A5005464CCA}" type="presParOf" srcId="{79D5A078-6514-FC49-8327-E9A698787DFF}" destId="{872ECA2E-63B1-C44C-88DC-80701A1A2878}" srcOrd="4" destOrd="0" presId="urn:microsoft.com/office/officeart/2005/8/layout/chevron2"/>
    <dgm:cxn modelId="{EDFB3DF9-AE24-7C41-A427-87981959C73A}" type="presParOf" srcId="{872ECA2E-63B1-C44C-88DC-80701A1A2878}" destId="{EC5861A0-514F-6F4B-8971-C9E51803499E}" srcOrd="0" destOrd="0" presId="urn:microsoft.com/office/officeart/2005/8/layout/chevron2"/>
    <dgm:cxn modelId="{D556F67E-3026-1B49-983A-8A5371CEF3B3}" type="presParOf" srcId="{872ECA2E-63B1-C44C-88DC-80701A1A2878}" destId="{3BFA9D43-F60B-9A46-9566-A560272A60F2}" srcOrd="1" destOrd="0" presId="urn:microsoft.com/office/officeart/2005/8/layout/chevron2"/>
    <dgm:cxn modelId="{CD7C34E7-57B2-4342-AD02-5B4E51DCBD54}" type="presParOf" srcId="{79D5A078-6514-FC49-8327-E9A698787DFF}" destId="{F803D1A9-C415-D746-9A3E-71A99814EEF3}" srcOrd="5" destOrd="0" presId="urn:microsoft.com/office/officeart/2005/8/layout/chevron2"/>
    <dgm:cxn modelId="{00638DF5-35C5-604D-A810-FA07BAB1A02E}" type="presParOf" srcId="{79D5A078-6514-FC49-8327-E9A698787DFF}" destId="{0F9678A6-26F0-894A-A6F8-63BA217F9928}" srcOrd="6" destOrd="0" presId="urn:microsoft.com/office/officeart/2005/8/layout/chevron2"/>
    <dgm:cxn modelId="{7680FD79-8E39-9B43-B91B-E68EC397E384}" type="presParOf" srcId="{0F9678A6-26F0-894A-A6F8-63BA217F9928}" destId="{98B05568-428F-C54B-8B3B-0592F3692EB2}" srcOrd="0" destOrd="0" presId="urn:microsoft.com/office/officeart/2005/8/layout/chevron2"/>
    <dgm:cxn modelId="{8EB0490A-2494-C149-8C9F-6BC53116F63B}" type="presParOf" srcId="{0F9678A6-26F0-894A-A6F8-63BA217F9928}" destId="{D0C3E5A1-782B-A34B-A0F7-F2DCAE58383E}" srcOrd="1" destOrd="0" presId="urn:microsoft.com/office/officeart/2005/8/layout/chevron2"/>
    <dgm:cxn modelId="{952F5D00-1B75-FA40-8E16-48D7ED7E2955}" type="presParOf" srcId="{79D5A078-6514-FC49-8327-E9A698787DFF}" destId="{9F79A685-1951-5346-9ED9-857111F50D9A}" srcOrd="7" destOrd="0" presId="urn:microsoft.com/office/officeart/2005/8/layout/chevron2"/>
    <dgm:cxn modelId="{CDA3B5C8-0E34-A041-81FD-CD2A469E1318}" type="presParOf" srcId="{79D5A078-6514-FC49-8327-E9A698787DFF}" destId="{5892BFD9-CC27-FC4B-857E-F9F0467CEF78}" srcOrd="8" destOrd="0" presId="urn:microsoft.com/office/officeart/2005/8/layout/chevron2"/>
    <dgm:cxn modelId="{B1E72C18-4E94-DC42-B180-1A9FE05027B5}" type="presParOf" srcId="{5892BFD9-CC27-FC4B-857E-F9F0467CEF78}" destId="{30839F31-0F52-0C45-82CE-BBE5A11541D3}" srcOrd="0" destOrd="0" presId="urn:microsoft.com/office/officeart/2005/8/layout/chevron2"/>
    <dgm:cxn modelId="{90988E39-8DE0-D947-9788-CB2610C0213A}" type="presParOf" srcId="{5892BFD9-CC27-FC4B-857E-F9F0467CEF78}" destId="{66109166-4511-9244-96FD-E51354DEDB15}"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3CE0E11-D6FB-9F4B-AEB1-4C1BB52C3218}" type="doc">
      <dgm:prSet loTypeId="urn:microsoft.com/office/officeart/2008/layout/VerticalCurvedList" loCatId="list" qsTypeId="urn:microsoft.com/office/officeart/2005/8/quickstyle/simple4" qsCatId="simple" csTypeId="urn:microsoft.com/office/officeart/2005/8/colors/accent1_2" csCatId="accent1" phldr="1"/>
      <dgm:spPr/>
      <dgm:t>
        <a:bodyPr/>
        <a:lstStyle/>
        <a:p>
          <a:endParaRPr lang="en-US"/>
        </a:p>
      </dgm:t>
    </dgm:pt>
    <dgm:pt modelId="{950E9CC1-AE4A-C946-AC1C-FAB56A048FA0}">
      <dgm:prSet custT="1"/>
      <dgm:spPr/>
      <dgm:t>
        <a:bodyPr/>
        <a:lstStyle/>
        <a:p>
          <a:pPr rtl="0"/>
          <a:r>
            <a:rPr lang="tr-TR" sz="2000" dirty="0" smtClean="0"/>
            <a:t>Kadına yönelik şiddete ilişkin nicel ve nitel araştırmalar gerçekleştirilecek/güncellenecektir.</a:t>
          </a:r>
          <a:endParaRPr lang="tr-TR" sz="2000" dirty="0"/>
        </a:p>
      </dgm:t>
    </dgm:pt>
    <dgm:pt modelId="{AAC07D96-6A56-0343-9B86-50CF3F59E6AE}" type="parTrans" cxnId="{38446468-5D93-0046-B45C-77C2AF987FBB}">
      <dgm:prSet/>
      <dgm:spPr/>
      <dgm:t>
        <a:bodyPr/>
        <a:lstStyle/>
        <a:p>
          <a:endParaRPr lang="en-US" sz="1400"/>
        </a:p>
      </dgm:t>
    </dgm:pt>
    <dgm:pt modelId="{AC52AA08-2DCF-AA4E-AEE6-394F46E7788E}" type="sibTrans" cxnId="{38446468-5D93-0046-B45C-77C2AF987FBB}">
      <dgm:prSet/>
      <dgm:spPr/>
      <dgm:t>
        <a:bodyPr/>
        <a:lstStyle/>
        <a:p>
          <a:endParaRPr lang="en-US" sz="1400"/>
        </a:p>
      </dgm:t>
    </dgm:pt>
    <dgm:pt modelId="{F83603C2-EB47-0541-84DB-7B6A9E765198}">
      <dgm:prSet custT="1"/>
      <dgm:spPr/>
      <dgm:t>
        <a:bodyPr/>
        <a:lstStyle/>
        <a:p>
          <a:pPr rtl="0"/>
          <a:r>
            <a:rPr lang="tr-TR" sz="2000" dirty="0" smtClean="0"/>
            <a:t>Cinsiyet, Yaş, Yerleşim Yeri, ilişki durumu vb. kriterlerde veri toplanması, veri setlerinin hazırlanması ve analizi</a:t>
          </a:r>
          <a:endParaRPr lang="tr-TR" sz="2000" dirty="0"/>
        </a:p>
      </dgm:t>
    </dgm:pt>
    <dgm:pt modelId="{95B9602F-AC95-2A44-9D9C-95EEE529FA32}" type="parTrans" cxnId="{A38C78BD-14B1-5648-B829-02A5062DB9F0}">
      <dgm:prSet/>
      <dgm:spPr/>
      <dgm:t>
        <a:bodyPr/>
        <a:lstStyle/>
        <a:p>
          <a:endParaRPr lang="en-US" sz="1400"/>
        </a:p>
      </dgm:t>
    </dgm:pt>
    <dgm:pt modelId="{20D6BD51-2EC9-9A47-9802-38DE0F775ADD}" type="sibTrans" cxnId="{A38C78BD-14B1-5648-B829-02A5062DB9F0}">
      <dgm:prSet/>
      <dgm:spPr/>
      <dgm:t>
        <a:bodyPr/>
        <a:lstStyle/>
        <a:p>
          <a:endParaRPr lang="en-US" sz="1400"/>
        </a:p>
      </dgm:t>
    </dgm:pt>
    <dgm:pt modelId="{F255A228-D376-4A48-8B09-FBDC54676FBB}">
      <dgm:prSet custT="1"/>
      <dgm:spPr/>
      <dgm:t>
        <a:bodyPr/>
        <a:lstStyle/>
        <a:p>
          <a:pPr rtl="0"/>
          <a:r>
            <a:rPr lang="tr-TR" sz="2000" dirty="0" smtClean="0"/>
            <a:t>Kadına yönelik şiddetle mücadele politika ve uygulamalarına yeterli mali kaynak ve bütçe tahsisi</a:t>
          </a:r>
          <a:endParaRPr lang="tr-TR" sz="2000" dirty="0"/>
        </a:p>
      </dgm:t>
    </dgm:pt>
    <dgm:pt modelId="{D0324F98-BE7D-1342-9509-C76C0364F6B8}" type="parTrans" cxnId="{73026894-9693-404D-A187-8455344B4473}">
      <dgm:prSet/>
      <dgm:spPr/>
      <dgm:t>
        <a:bodyPr/>
        <a:lstStyle/>
        <a:p>
          <a:endParaRPr lang="en-US" sz="1400"/>
        </a:p>
      </dgm:t>
    </dgm:pt>
    <dgm:pt modelId="{155B342A-B314-104E-A1F5-10467C6CEEEE}" type="sibTrans" cxnId="{73026894-9693-404D-A187-8455344B4473}">
      <dgm:prSet/>
      <dgm:spPr/>
      <dgm:t>
        <a:bodyPr/>
        <a:lstStyle/>
        <a:p>
          <a:endParaRPr lang="en-US" sz="1400"/>
        </a:p>
      </dgm:t>
    </dgm:pt>
    <dgm:pt modelId="{623E9A8A-EE36-504A-A646-F11891CA1480}">
      <dgm:prSet custT="1"/>
      <dgm:spPr/>
      <dgm:t>
        <a:bodyPr/>
        <a:lstStyle/>
        <a:p>
          <a:pPr rtl="0"/>
          <a:r>
            <a:rPr lang="tr-TR" sz="2000" smtClean="0"/>
            <a:t>"Kadına Yönelik Şiddete Mücadele Teknik Kurulu"</a:t>
          </a:r>
          <a:endParaRPr lang="tr-TR" sz="2000"/>
        </a:p>
      </dgm:t>
    </dgm:pt>
    <dgm:pt modelId="{D3BC734B-3B14-A344-8842-ED9B86B4C7E9}" type="parTrans" cxnId="{2A53A8CD-DFF5-634D-81C1-7E9E83348BE6}">
      <dgm:prSet/>
      <dgm:spPr/>
      <dgm:t>
        <a:bodyPr/>
        <a:lstStyle/>
        <a:p>
          <a:endParaRPr lang="en-US" sz="1400"/>
        </a:p>
      </dgm:t>
    </dgm:pt>
    <dgm:pt modelId="{EC399AE1-1D8D-8E41-8178-0E198F33687E}" type="sibTrans" cxnId="{2A53A8CD-DFF5-634D-81C1-7E9E83348BE6}">
      <dgm:prSet/>
      <dgm:spPr/>
      <dgm:t>
        <a:bodyPr/>
        <a:lstStyle/>
        <a:p>
          <a:endParaRPr lang="en-US" sz="1400"/>
        </a:p>
      </dgm:t>
    </dgm:pt>
    <dgm:pt modelId="{1B681D21-D07C-044C-B437-D3F1CF067AF0}" type="pres">
      <dgm:prSet presAssocID="{A3CE0E11-D6FB-9F4B-AEB1-4C1BB52C3218}" presName="Name0" presStyleCnt="0">
        <dgm:presLayoutVars>
          <dgm:chMax val="7"/>
          <dgm:chPref val="7"/>
          <dgm:dir/>
        </dgm:presLayoutVars>
      </dgm:prSet>
      <dgm:spPr/>
      <dgm:t>
        <a:bodyPr/>
        <a:lstStyle/>
        <a:p>
          <a:endParaRPr lang="en-US"/>
        </a:p>
      </dgm:t>
    </dgm:pt>
    <dgm:pt modelId="{8D71E755-A3F5-9E44-99A7-7C858BACD10A}" type="pres">
      <dgm:prSet presAssocID="{A3CE0E11-D6FB-9F4B-AEB1-4C1BB52C3218}" presName="Name1" presStyleCnt="0"/>
      <dgm:spPr/>
    </dgm:pt>
    <dgm:pt modelId="{D59933EB-6E09-8543-B910-3449E63A924E}" type="pres">
      <dgm:prSet presAssocID="{A3CE0E11-D6FB-9F4B-AEB1-4C1BB52C3218}" presName="cycle" presStyleCnt="0"/>
      <dgm:spPr/>
    </dgm:pt>
    <dgm:pt modelId="{CD91246C-8DB7-9446-8272-D74AC1B89FF9}" type="pres">
      <dgm:prSet presAssocID="{A3CE0E11-D6FB-9F4B-AEB1-4C1BB52C3218}" presName="srcNode" presStyleLbl="node1" presStyleIdx="0" presStyleCnt="4"/>
      <dgm:spPr/>
    </dgm:pt>
    <dgm:pt modelId="{882C3232-5D07-5D44-999D-24BA11F07456}" type="pres">
      <dgm:prSet presAssocID="{A3CE0E11-D6FB-9F4B-AEB1-4C1BB52C3218}" presName="conn" presStyleLbl="parChTrans1D2" presStyleIdx="0" presStyleCnt="1"/>
      <dgm:spPr/>
      <dgm:t>
        <a:bodyPr/>
        <a:lstStyle/>
        <a:p>
          <a:endParaRPr lang="en-US"/>
        </a:p>
      </dgm:t>
    </dgm:pt>
    <dgm:pt modelId="{60E4C686-E333-B843-BDDB-A8EE1D32673D}" type="pres">
      <dgm:prSet presAssocID="{A3CE0E11-D6FB-9F4B-AEB1-4C1BB52C3218}" presName="extraNode" presStyleLbl="node1" presStyleIdx="0" presStyleCnt="4"/>
      <dgm:spPr/>
    </dgm:pt>
    <dgm:pt modelId="{11227167-8940-4544-AAEF-D0C9E9B6DBF4}" type="pres">
      <dgm:prSet presAssocID="{A3CE0E11-D6FB-9F4B-AEB1-4C1BB52C3218}" presName="dstNode" presStyleLbl="node1" presStyleIdx="0" presStyleCnt="4"/>
      <dgm:spPr/>
    </dgm:pt>
    <dgm:pt modelId="{C9C6500D-4491-E942-8FA4-CE0B0DEF088C}" type="pres">
      <dgm:prSet presAssocID="{950E9CC1-AE4A-C946-AC1C-FAB56A048FA0}" presName="text_1" presStyleLbl="node1" presStyleIdx="0" presStyleCnt="4">
        <dgm:presLayoutVars>
          <dgm:bulletEnabled val="1"/>
        </dgm:presLayoutVars>
      </dgm:prSet>
      <dgm:spPr/>
      <dgm:t>
        <a:bodyPr/>
        <a:lstStyle/>
        <a:p>
          <a:endParaRPr lang="en-US"/>
        </a:p>
      </dgm:t>
    </dgm:pt>
    <dgm:pt modelId="{0A2072E7-C9C3-574A-9457-A24E8B461261}" type="pres">
      <dgm:prSet presAssocID="{950E9CC1-AE4A-C946-AC1C-FAB56A048FA0}" presName="accent_1" presStyleCnt="0"/>
      <dgm:spPr/>
    </dgm:pt>
    <dgm:pt modelId="{46957C80-A122-7943-BF92-7BF4ABD29CA1}" type="pres">
      <dgm:prSet presAssocID="{950E9CC1-AE4A-C946-AC1C-FAB56A048FA0}" presName="accentRepeatNode" presStyleLbl="solidFgAcc1" presStyleIdx="0" presStyleCnt="4"/>
      <dgm:spPr/>
    </dgm:pt>
    <dgm:pt modelId="{770F937A-7F6F-E848-9D20-7FDEFFC28BC2}" type="pres">
      <dgm:prSet presAssocID="{F83603C2-EB47-0541-84DB-7B6A9E765198}" presName="text_2" presStyleLbl="node1" presStyleIdx="1" presStyleCnt="4">
        <dgm:presLayoutVars>
          <dgm:bulletEnabled val="1"/>
        </dgm:presLayoutVars>
      </dgm:prSet>
      <dgm:spPr/>
      <dgm:t>
        <a:bodyPr/>
        <a:lstStyle/>
        <a:p>
          <a:endParaRPr lang="en-US"/>
        </a:p>
      </dgm:t>
    </dgm:pt>
    <dgm:pt modelId="{7CFE55FE-A513-FC4A-995E-6FA6E6EAAD39}" type="pres">
      <dgm:prSet presAssocID="{F83603C2-EB47-0541-84DB-7B6A9E765198}" presName="accent_2" presStyleCnt="0"/>
      <dgm:spPr/>
    </dgm:pt>
    <dgm:pt modelId="{8E5F7202-0BB3-C64F-A7E1-DB1BECBFBCDD}" type="pres">
      <dgm:prSet presAssocID="{F83603C2-EB47-0541-84DB-7B6A9E765198}" presName="accentRepeatNode" presStyleLbl="solidFgAcc1" presStyleIdx="1" presStyleCnt="4"/>
      <dgm:spPr/>
    </dgm:pt>
    <dgm:pt modelId="{2879E744-67B4-4B4E-9830-25462775441F}" type="pres">
      <dgm:prSet presAssocID="{F255A228-D376-4A48-8B09-FBDC54676FBB}" presName="text_3" presStyleLbl="node1" presStyleIdx="2" presStyleCnt="4">
        <dgm:presLayoutVars>
          <dgm:bulletEnabled val="1"/>
        </dgm:presLayoutVars>
      </dgm:prSet>
      <dgm:spPr/>
      <dgm:t>
        <a:bodyPr/>
        <a:lstStyle/>
        <a:p>
          <a:endParaRPr lang="en-US"/>
        </a:p>
      </dgm:t>
    </dgm:pt>
    <dgm:pt modelId="{59491D48-2858-3C4C-ADC3-FF3C608695E4}" type="pres">
      <dgm:prSet presAssocID="{F255A228-D376-4A48-8B09-FBDC54676FBB}" presName="accent_3" presStyleCnt="0"/>
      <dgm:spPr/>
    </dgm:pt>
    <dgm:pt modelId="{C78986B2-0AE4-3946-B080-DD3B0EC34010}" type="pres">
      <dgm:prSet presAssocID="{F255A228-D376-4A48-8B09-FBDC54676FBB}" presName="accentRepeatNode" presStyleLbl="solidFgAcc1" presStyleIdx="2" presStyleCnt="4"/>
      <dgm:spPr/>
    </dgm:pt>
    <dgm:pt modelId="{87999F83-0893-024B-95AC-921F79E1981D}" type="pres">
      <dgm:prSet presAssocID="{623E9A8A-EE36-504A-A646-F11891CA1480}" presName="text_4" presStyleLbl="node1" presStyleIdx="3" presStyleCnt="4">
        <dgm:presLayoutVars>
          <dgm:bulletEnabled val="1"/>
        </dgm:presLayoutVars>
      </dgm:prSet>
      <dgm:spPr/>
      <dgm:t>
        <a:bodyPr/>
        <a:lstStyle/>
        <a:p>
          <a:endParaRPr lang="en-US"/>
        </a:p>
      </dgm:t>
    </dgm:pt>
    <dgm:pt modelId="{590D8A29-06A4-2E46-8719-BD2C430BDC4C}" type="pres">
      <dgm:prSet presAssocID="{623E9A8A-EE36-504A-A646-F11891CA1480}" presName="accent_4" presStyleCnt="0"/>
      <dgm:spPr/>
    </dgm:pt>
    <dgm:pt modelId="{DB696035-F67A-C847-9998-6EF1E7C40EF9}" type="pres">
      <dgm:prSet presAssocID="{623E9A8A-EE36-504A-A646-F11891CA1480}" presName="accentRepeatNode" presStyleLbl="solidFgAcc1" presStyleIdx="3" presStyleCnt="4"/>
      <dgm:spPr/>
    </dgm:pt>
  </dgm:ptLst>
  <dgm:cxnLst>
    <dgm:cxn modelId="{810364CE-532D-0148-BDCE-395FC9DA3E1D}" type="presOf" srcId="{F83603C2-EB47-0541-84DB-7B6A9E765198}" destId="{770F937A-7F6F-E848-9D20-7FDEFFC28BC2}" srcOrd="0" destOrd="0" presId="urn:microsoft.com/office/officeart/2008/layout/VerticalCurvedList"/>
    <dgm:cxn modelId="{630C84CD-6F57-AF4B-94F8-3F669021ECB7}" type="presOf" srcId="{AC52AA08-2DCF-AA4E-AEE6-394F46E7788E}" destId="{882C3232-5D07-5D44-999D-24BA11F07456}" srcOrd="0" destOrd="0" presId="urn:microsoft.com/office/officeart/2008/layout/VerticalCurvedList"/>
    <dgm:cxn modelId="{C678CC92-2732-1545-9E72-088B62D605F3}" type="presOf" srcId="{F255A228-D376-4A48-8B09-FBDC54676FBB}" destId="{2879E744-67B4-4B4E-9830-25462775441F}" srcOrd="0" destOrd="0" presId="urn:microsoft.com/office/officeart/2008/layout/VerticalCurvedList"/>
    <dgm:cxn modelId="{E022FA29-8D79-DC40-A5D8-2392260C84CD}" type="presOf" srcId="{A3CE0E11-D6FB-9F4B-AEB1-4C1BB52C3218}" destId="{1B681D21-D07C-044C-B437-D3F1CF067AF0}" srcOrd="0" destOrd="0" presId="urn:microsoft.com/office/officeart/2008/layout/VerticalCurvedList"/>
    <dgm:cxn modelId="{38446468-5D93-0046-B45C-77C2AF987FBB}" srcId="{A3CE0E11-D6FB-9F4B-AEB1-4C1BB52C3218}" destId="{950E9CC1-AE4A-C946-AC1C-FAB56A048FA0}" srcOrd="0" destOrd="0" parTransId="{AAC07D96-6A56-0343-9B86-50CF3F59E6AE}" sibTransId="{AC52AA08-2DCF-AA4E-AEE6-394F46E7788E}"/>
    <dgm:cxn modelId="{DC61B623-5B05-AE44-AD79-BAE2F7078FCD}" type="presOf" srcId="{623E9A8A-EE36-504A-A646-F11891CA1480}" destId="{87999F83-0893-024B-95AC-921F79E1981D}" srcOrd="0" destOrd="0" presId="urn:microsoft.com/office/officeart/2008/layout/VerticalCurvedList"/>
    <dgm:cxn modelId="{73026894-9693-404D-A187-8455344B4473}" srcId="{A3CE0E11-D6FB-9F4B-AEB1-4C1BB52C3218}" destId="{F255A228-D376-4A48-8B09-FBDC54676FBB}" srcOrd="2" destOrd="0" parTransId="{D0324F98-BE7D-1342-9509-C76C0364F6B8}" sibTransId="{155B342A-B314-104E-A1F5-10467C6CEEEE}"/>
    <dgm:cxn modelId="{2A53A8CD-DFF5-634D-81C1-7E9E83348BE6}" srcId="{A3CE0E11-D6FB-9F4B-AEB1-4C1BB52C3218}" destId="{623E9A8A-EE36-504A-A646-F11891CA1480}" srcOrd="3" destOrd="0" parTransId="{D3BC734B-3B14-A344-8842-ED9B86B4C7E9}" sibTransId="{EC399AE1-1D8D-8E41-8178-0E198F33687E}"/>
    <dgm:cxn modelId="{D60DE000-652D-694C-8708-145218BB9BBB}" type="presOf" srcId="{950E9CC1-AE4A-C946-AC1C-FAB56A048FA0}" destId="{C9C6500D-4491-E942-8FA4-CE0B0DEF088C}" srcOrd="0" destOrd="0" presId="urn:microsoft.com/office/officeart/2008/layout/VerticalCurvedList"/>
    <dgm:cxn modelId="{A38C78BD-14B1-5648-B829-02A5062DB9F0}" srcId="{A3CE0E11-D6FB-9F4B-AEB1-4C1BB52C3218}" destId="{F83603C2-EB47-0541-84DB-7B6A9E765198}" srcOrd="1" destOrd="0" parTransId="{95B9602F-AC95-2A44-9D9C-95EEE529FA32}" sibTransId="{20D6BD51-2EC9-9A47-9802-38DE0F775ADD}"/>
    <dgm:cxn modelId="{24A3FD2B-970F-424B-8827-39EE02938D94}" type="presParOf" srcId="{1B681D21-D07C-044C-B437-D3F1CF067AF0}" destId="{8D71E755-A3F5-9E44-99A7-7C858BACD10A}" srcOrd="0" destOrd="0" presId="urn:microsoft.com/office/officeart/2008/layout/VerticalCurvedList"/>
    <dgm:cxn modelId="{E91D3705-D040-954D-A04D-3706D497DCE5}" type="presParOf" srcId="{8D71E755-A3F5-9E44-99A7-7C858BACD10A}" destId="{D59933EB-6E09-8543-B910-3449E63A924E}" srcOrd="0" destOrd="0" presId="urn:microsoft.com/office/officeart/2008/layout/VerticalCurvedList"/>
    <dgm:cxn modelId="{D67DD442-8175-574D-B8FA-89DB85C93B31}" type="presParOf" srcId="{D59933EB-6E09-8543-B910-3449E63A924E}" destId="{CD91246C-8DB7-9446-8272-D74AC1B89FF9}" srcOrd="0" destOrd="0" presId="urn:microsoft.com/office/officeart/2008/layout/VerticalCurvedList"/>
    <dgm:cxn modelId="{67DBCF5B-1D9F-7648-BD04-78CDD4184E23}" type="presParOf" srcId="{D59933EB-6E09-8543-B910-3449E63A924E}" destId="{882C3232-5D07-5D44-999D-24BA11F07456}" srcOrd="1" destOrd="0" presId="urn:microsoft.com/office/officeart/2008/layout/VerticalCurvedList"/>
    <dgm:cxn modelId="{ACE2E821-3688-E240-B61E-04454BC3862B}" type="presParOf" srcId="{D59933EB-6E09-8543-B910-3449E63A924E}" destId="{60E4C686-E333-B843-BDDB-A8EE1D32673D}" srcOrd="2" destOrd="0" presId="urn:microsoft.com/office/officeart/2008/layout/VerticalCurvedList"/>
    <dgm:cxn modelId="{6D49A13D-63BC-8949-B0F6-2E23D68FBDF2}" type="presParOf" srcId="{D59933EB-6E09-8543-B910-3449E63A924E}" destId="{11227167-8940-4544-AAEF-D0C9E9B6DBF4}" srcOrd="3" destOrd="0" presId="urn:microsoft.com/office/officeart/2008/layout/VerticalCurvedList"/>
    <dgm:cxn modelId="{02D03E57-1947-244C-81DB-6462EBB84D40}" type="presParOf" srcId="{8D71E755-A3F5-9E44-99A7-7C858BACD10A}" destId="{C9C6500D-4491-E942-8FA4-CE0B0DEF088C}" srcOrd="1" destOrd="0" presId="urn:microsoft.com/office/officeart/2008/layout/VerticalCurvedList"/>
    <dgm:cxn modelId="{9802D79F-A530-FF4F-B06B-801BC0AC4EB2}" type="presParOf" srcId="{8D71E755-A3F5-9E44-99A7-7C858BACD10A}" destId="{0A2072E7-C9C3-574A-9457-A24E8B461261}" srcOrd="2" destOrd="0" presId="urn:microsoft.com/office/officeart/2008/layout/VerticalCurvedList"/>
    <dgm:cxn modelId="{088090FD-715D-4544-996D-349424E8693E}" type="presParOf" srcId="{0A2072E7-C9C3-574A-9457-A24E8B461261}" destId="{46957C80-A122-7943-BF92-7BF4ABD29CA1}" srcOrd="0" destOrd="0" presId="urn:microsoft.com/office/officeart/2008/layout/VerticalCurvedList"/>
    <dgm:cxn modelId="{9A960850-B87D-8B46-AFAF-305B41154DFB}" type="presParOf" srcId="{8D71E755-A3F5-9E44-99A7-7C858BACD10A}" destId="{770F937A-7F6F-E848-9D20-7FDEFFC28BC2}" srcOrd="3" destOrd="0" presId="urn:microsoft.com/office/officeart/2008/layout/VerticalCurvedList"/>
    <dgm:cxn modelId="{7255D4F1-2844-2744-96F0-B3C1CB42E2F3}" type="presParOf" srcId="{8D71E755-A3F5-9E44-99A7-7C858BACD10A}" destId="{7CFE55FE-A513-FC4A-995E-6FA6E6EAAD39}" srcOrd="4" destOrd="0" presId="urn:microsoft.com/office/officeart/2008/layout/VerticalCurvedList"/>
    <dgm:cxn modelId="{F399F3DD-3A92-9849-A979-CDE5247555EE}" type="presParOf" srcId="{7CFE55FE-A513-FC4A-995E-6FA6E6EAAD39}" destId="{8E5F7202-0BB3-C64F-A7E1-DB1BECBFBCDD}" srcOrd="0" destOrd="0" presId="urn:microsoft.com/office/officeart/2008/layout/VerticalCurvedList"/>
    <dgm:cxn modelId="{344EB365-E0D0-3D4F-92F1-F98AC9F24FEE}" type="presParOf" srcId="{8D71E755-A3F5-9E44-99A7-7C858BACD10A}" destId="{2879E744-67B4-4B4E-9830-25462775441F}" srcOrd="5" destOrd="0" presId="urn:microsoft.com/office/officeart/2008/layout/VerticalCurvedList"/>
    <dgm:cxn modelId="{ECF386E2-0DB9-814B-BF1E-32053ED5A544}" type="presParOf" srcId="{8D71E755-A3F5-9E44-99A7-7C858BACD10A}" destId="{59491D48-2858-3C4C-ADC3-FF3C608695E4}" srcOrd="6" destOrd="0" presId="urn:microsoft.com/office/officeart/2008/layout/VerticalCurvedList"/>
    <dgm:cxn modelId="{F72601F1-5E51-BC4F-A660-335A2B7ADE6D}" type="presParOf" srcId="{59491D48-2858-3C4C-ADC3-FF3C608695E4}" destId="{C78986B2-0AE4-3946-B080-DD3B0EC34010}" srcOrd="0" destOrd="0" presId="urn:microsoft.com/office/officeart/2008/layout/VerticalCurvedList"/>
    <dgm:cxn modelId="{FEFC1333-0403-6647-8941-4DDE2EB810BD}" type="presParOf" srcId="{8D71E755-A3F5-9E44-99A7-7C858BACD10A}" destId="{87999F83-0893-024B-95AC-921F79E1981D}" srcOrd="7" destOrd="0" presId="urn:microsoft.com/office/officeart/2008/layout/VerticalCurvedList"/>
    <dgm:cxn modelId="{2FCF1535-8B88-3046-8474-D17D02D0872C}" type="presParOf" srcId="{8D71E755-A3F5-9E44-99A7-7C858BACD10A}" destId="{590D8A29-06A4-2E46-8719-BD2C430BDC4C}" srcOrd="8" destOrd="0" presId="urn:microsoft.com/office/officeart/2008/layout/VerticalCurvedList"/>
    <dgm:cxn modelId="{592C588A-1B89-F64B-B8A3-C0331C3A886D}" type="presParOf" srcId="{590D8A29-06A4-2E46-8719-BD2C430BDC4C}" destId="{DB696035-F67A-C847-9998-6EF1E7C40EF9}"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7E540-1A7C-024B-8655-27D3B3242234}">
      <dsp:nvSpPr>
        <dsp:cNvPr id="0" name=""/>
        <dsp:cNvSpPr/>
      </dsp:nvSpPr>
      <dsp:spPr>
        <a:xfrm>
          <a:off x="0" y="0"/>
          <a:ext cx="4327036" cy="4327036"/>
        </a:xfrm>
        <a:prstGeom prst="pie">
          <a:avLst>
            <a:gd name="adj1" fmla="val 5400000"/>
            <a:gd name="adj2" fmla="val 1620000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7562652-19BF-C74B-A9A9-C417029C084C}">
      <dsp:nvSpPr>
        <dsp:cNvPr id="0" name=""/>
        <dsp:cNvSpPr/>
      </dsp:nvSpPr>
      <dsp:spPr>
        <a:xfrm>
          <a:off x="2163518" y="0"/>
          <a:ext cx="5940946" cy="4327036"/>
        </a:xfrm>
        <a:prstGeom prst="rect">
          <a:avLst/>
        </a:prstGeom>
        <a:solidFill>
          <a:schemeClr val="lt1">
            <a:alpha val="90000"/>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kern="1200" dirty="0" smtClean="0">
              <a:latin typeface="Times New Roman" pitchFamily="18" charset="0"/>
              <a:cs typeface="Times New Roman" pitchFamily="18" charset="0"/>
            </a:rPr>
            <a:t>Dünyada her yıl şiddet nedeniyle hayatını kaybeden insan sayısı: </a:t>
          </a:r>
        </a:p>
        <a:p>
          <a:pPr lvl="0" algn="ctr" defTabSz="1244600" rtl="0">
            <a:lnSpc>
              <a:spcPct val="90000"/>
            </a:lnSpc>
            <a:spcBef>
              <a:spcPct val="0"/>
            </a:spcBef>
            <a:spcAft>
              <a:spcPct val="35000"/>
            </a:spcAft>
          </a:pPr>
          <a:r>
            <a:rPr lang="tr-TR" sz="2800" kern="1200" dirty="0" smtClean="0">
              <a:latin typeface="Times New Roman" pitchFamily="18" charset="0"/>
              <a:cs typeface="Times New Roman" pitchFamily="18" charset="0"/>
            </a:rPr>
            <a:t>1.4 MİLYON*</a:t>
          </a:r>
          <a:endParaRPr lang="tr-TR" sz="2800" kern="1200" dirty="0">
            <a:latin typeface="Times New Roman" pitchFamily="18" charset="0"/>
            <a:cs typeface="Times New Roman" pitchFamily="18" charset="0"/>
          </a:endParaRPr>
        </a:p>
      </dsp:txBody>
      <dsp:txXfrm>
        <a:off x="2163518" y="0"/>
        <a:ext cx="5940946" cy="2055342"/>
      </dsp:txXfrm>
    </dsp:sp>
    <dsp:sp modelId="{3C6F87D4-8A16-0C4A-A079-81736288D9F4}">
      <dsp:nvSpPr>
        <dsp:cNvPr id="0" name=""/>
        <dsp:cNvSpPr/>
      </dsp:nvSpPr>
      <dsp:spPr>
        <a:xfrm>
          <a:off x="1135846" y="2055342"/>
          <a:ext cx="2055342" cy="2055342"/>
        </a:xfrm>
        <a:prstGeom prst="pie">
          <a:avLst>
            <a:gd name="adj1" fmla="val 5400000"/>
            <a:gd name="adj2" fmla="val 16200000"/>
          </a:avLst>
        </a:prstGeom>
        <a:gradFill rotWithShape="0">
          <a:gsLst>
            <a:gs pos="0">
              <a:schemeClr val="accent1">
                <a:shade val="50000"/>
                <a:hueOff val="334258"/>
                <a:satOff val="8955"/>
                <a:lumOff val="39453"/>
                <a:alphaOff val="0"/>
                <a:satMod val="103000"/>
                <a:lumMod val="102000"/>
                <a:tint val="94000"/>
              </a:schemeClr>
            </a:gs>
            <a:gs pos="50000">
              <a:schemeClr val="accent1">
                <a:shade val="50000"/>
                <a:hueOff val="334258"/>
                <a:satOff val="8955"/>
                <a:lumOff val="39453"/>
                <a:alphaOff val="0"/>
                <a:satMod val="110000"/>
                <a:lumMod val="100000"/>
                <a:shade val="100000"/>
              </a:schemeClr>
            </a:gs>
            <a:gs pos="100000">
              <a:schemeClr val="accent1">
                <a:shade val="50000"/>
                <a:hueOff val="334258"/>
                <a:satOff val="8955"/>
                <a:lumOff val="394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BFA47B7-766A-8345-B5F0-98846AB06D72}">
      <dsp:nvSpPr>
        <dsp:cNvPr id="0" name=""/>
        <dsp:cNvSpPr/>
      </dsp:nvSpPr>
      <dsp:spPr>
        <a:xfrm>
          <a:off x="2163518" y="2055342"/>
          <a:ext cx="5940946" cy="2055342"/>
        </a:xfrm>
        <a:prstGeom prst="rect">
          <a:avLst/>
        </a:prstGeom>
        <a:solidFill>
          <a:schemeClr val="lt1">
            <a:alpha val="90000"/>
            <a:hueOff val="0"/>
            <a:satOff val="0"/>
            <a:lumOff val="0"/>
            <a:alphaOff val="0"/>
          </a:schemeClr>
        </a:solidFill>
        <a:ln w="6350" cap="flat" cmpd="sng" algn="ctr">
          <a:solidFill>
            <a:schemeClr val="accent1">
              <a:shade val="50000"/>
              <a:hueOff val="334258"/>
              <a:satOff val="8955"/>
              <a:lumOff val="3945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kern="1200" dirty="0" smtClean="0">
              <a:latin typeface="Times New Roman" pitchFamily="18" charset="0"/>
              <a:cs typeface="Times New Roman" pitchFamily="18" charset="0"/>
            </a:rPr>
            <a:t>Şiddet en çok </a:t>
          </a:r>
          <a:r>
            <a:rPr lang="tr-TR" sz="2800" kern="1200" dirty="0" smtClean="0">
              <a:solidFill>
                <a:srgbClr val="FF0000"/>
              </a:solidFill>
              <a:latin typeface="Times New Roman" pitchFamily="18" charset="0"/>
              <a:cs typeface="Times New Roman" pitchFamily="18" charset="0"/>
            </a:rPr>
            <a:t>KADINLARA, ÇOCUKLARA, YAŞLILARA, ENGELLİLERE, GÖÇMENLERE, EVSİZLERE, MÜLTECİLERE </a:t>
          </a:r>
          <a:r>
            <a:rPr lang="tr-TR" sz="2800" kern="1200" dirty="0" smtClean="0">
              <a:latin typeface="Times New Roman" pitchFamily="18" charset="0"/>
              <a:cs typeface="Times New Roman" pitchFamily="18" charset="0"/>
            </a:rPr>
            <a:t>yönelmektedir.</a:t>
          </a:r>
          <a:endParaRPr lang="tr-TR" sz="2800" kern="1200" dirty="0">
            <a:latin typeface="Times New Roman" pitchFamily="18" charset="0"/>
            <a:cs typeface="Times New Roman" pitchFamily="18" charset="0"/>
          </a:endParaRPr>
        </a:p>
      </dsp:txBody>
      <dsp:txXfrm>
        <a:off x="2163518" y="2055342"/>
        <a:ext cx="5940946" cy="2055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27408-CA99-4F62-8D44-A6B3477E40C3}">
      <dsp:nvSpPr>
        <dsp:cNvPr id="0" name=""/>
        <dsp:cNvSpPr/>
      </dsp:nvSpPr>
      <dsp:spPr>
        <a:xfrm rot="5400000">
          <a:off x="-245080" y="245964"/>
          <a:ext cx="1633871" cy="114370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tr-TR" sz="2000" kern="1200">
            <a:latin typeface="Times New Roman" panose="02020603050405020304" pitchFamily="18" charset="0"/>
            <a:cs typeface="Times New Roman" panose="02020603050405020304" pitchFamily="18" charset="0"/>
          </a:endParaRPr>
        </a:p>
      </dsp:txBody>
      <dsp:txXfrm rot="-5400000">
        <a:off x="2" y="572738"/>
        <a:ext cx="1143709" cy="490162"/>
      </dsp:txXfrm>
    </dsp:sp>
    <dsp:sp modelId="{5193450B-CAAC-4952-984C-9A3C7BF928DE}">
      <dsp:nvSpPr>
        <dsp:cNvPr id="0" name=""/>
        <dsp:cNvSpPr/>
      </dsp:nvSpPr>
      <dsp:spPr>
        <a:xfrm rot="5400000">
          <a:off x="4132586" y="-2987992"/>
          <a:ext cx="1062016" cy="703976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tr-TR" sz="2000" b="1" i="0" kern="1200" baseline="0" dirty="0" smtClean="0">
              <a:latin typeface="Times New Roman" panose="02020603050405020304" pitchFamily="18" charset="0"/>
              <a:cs typeface="Times New Roman" panose="02020603050405020304" pitchFamily="18" charset="0"/>
            </a:rPr>
            <a:t>Birincil Koruma: Şiddetin daha ortaya çıkmadan önlenmesi</a:t>
          </a:r>
          <a:endParaRPr lang="tr-TR" sz="2000" kern="1200" dirty="0">
            <a:latin typeface="Times New Roman" panose="02020603050405020304" pitchFamily="18" charset="0"/>
            <a:cs typeface="Times New Roman" panose="02020603050405020304" pitchFamily="18" charset="0"/>
          </a:endParaRPr>
        </a:p>
      </dsp:txBody>
      <dsp:txXfrm rot="-5400000">
        <a:off x="1143710" y="52727"/>
        <a:ext cx="6987926" cy="958330"/>
      </dsp:txXfrm>
    </dsp:sp>
    <dsp:sp modelId="{5F2EE5BA-960D-4AB7-B7A5-2EBF1C0B879C}">
      <dsp:nvSpPr>
        <dsp:cNvPr id="0" name=""/>
        <dsp:cNvSpPr/>
      </dsp:nvSpPr>
      <dsp:spPr>
        <a:xfrm rot="5400000">
          <a:off x="-245080" y="1686018"/>
          <a:ext cx="1633871" cy="114370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tr-TR" sz="2000" kern="1200">
            <a:latin typeface="Times New Roman" panose="02020603050405020304" pitchFamily="18" charset="0"/>
            <a:cs typeface="Times New Roman" panose="02020603050405020304" pitchFamily="18" charset="0"/>
          </a:endParaRPr>
        </a:p>
      </dsp:txBody>
      <dsp:txXfrm rot="-5400000">
        <a:off x="2" y="2012792"/>
        <a:ext cx="1143709" cy="490162"/>
      </dsp:txXfrm>
    </dsp:sp>
    <dsp:sp modelId="{D9B1811E-6553-4CC5-AB6B-2759BB038859}">
      <dsp:nvSpPr>
        <dsp:cNvPr id="0" name=""/>
        <dsp:cNvSpPr/>
      </dsp:nvSpPr>
      <dsp:spPr>
        <a:xfrm rot="5400000">
          <a:off x="4132586" y="-1547938"/>
          <a:ext cx="1062016" cy="703976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tr-TR" sz="2000" b="1" i="0" kern="1200" baseline="0" dirty="0" smtClean="0">
              <a:latin typeface="Times New Roman" panose="02020603050405020304" pitchFamily="18" charset="0"/>
              <a:cs typeface="Times New Roman" panose="02020603050405020304" pitchFamily="18" charset="0"/>
            </a:rPr>
            <a:t>İkincil Koruma: Şiddetin ortaya çıktıktan sonra erken tanısının yapılması ve gerekli müdahalelerle etkilerinin ve tekrarının önlenmesi</a:t>
          </a:r>
          <a:endParaRPr lang="tr-TR" sz="2000" kern="1200" dirty="0">
            <a:latin typeface="Times New Roman" panose="02020603050405020304" pitchFamily="18" charset="0"/>
            <a:cs typeface="Times New Roman" panose="02020603050405020304" pitchFamily="18" charset="0"/>
          </a:endParaRPr>
        </a:p>
      </dsp:txBody>
      <dsp:txXfrm rot="-5400000">
        <a:off x="1143710" y="1492781"/>
        <a:ext cx="6987926" cy="958330"/>
      </dsp:txXfrm>
    </dsp:sp>
    <dsp:sp modelId="{CCAD70FC-0602-4C80-9338-AA33F36CBF95}">
      <dsp:nvSpPr>
        <dsp:cNvPr id="0" name=""/>
        <dsp:cNvSpPr/>
      </dsp:nvSpPr>
      <dsp:spPr>
        <a:xfrm rot="5400000">
          <a:off x="-245080" y="3126072"/>
          <a:ext cx="1633871" cy="114370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tr-TR" sz="2000" kern="1200">
            <a:latin typeface="Times New Roman" panose="02020603050405020304" pitchFamily="18" charset="0"/>
            <a:cs typeface="Times New Roman" panose="02020603050405020304" pitchFamily="18" charset="0"/>
          </a:endParaRPr>
        </a:p>
      </dsp:txBody>
      <dsp:txXfrm rot="-5400000">
        <a:off x="2" y="3452846"/>
        <a:ext cx="1143709" cy="490162"/>
      </dsp:txXfrm>
    </dsp:sp>
    <dsp:sp modelId="{EFAA8A54-E5F1-4A5A-AE41-8DCA6E08D42E}">
      <dsp:nvSpPr>
        <dsp:cNvPr id="0" name=""/>
        <dsp:cNvSpPr/>
      </dsp:nvSpPr>
      <dsp:spPr>
        <a:xfrm rot="5400000">
          <a:off x="4132586" y="-107884"/>
          <a:ext cx="1062016" cy="703976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tr-TR" sz="2000" b="1" i="0" kern="1200" baseline="0" dirty="0" smtClean="0">
              <a:latin typeface="Times New Roman" panose="02020603050405020304" pitchFamily="18" charset="0"/>
              <a:cs typeface="Times New Roman" panose="02020603050405020304" pitchFamily="18" charset="0"/>
            </a:rPr>
            <a:t>Üçüncül Koruma: Uzun süreli şiddete maruz kalanların ve şiddet uygulayanların rehabilitasyonu sürekli izlem ve destek(denet)</a:t>
          </a:r>
          <a:r>
            <a:rPr lang="tr-TR" sz="2000" b="1" i="0" kern="1200" baseline="0" dirty="0" err="1" smtClean="0">
              <a:latin typeface="Times New Roman" panose="02020603050405020304" pitchFamily="18" charset="0"/>
              <a:cs typeface="Times New Roman" panose="02020603050405020304" pitchFamily="18" charset="0"/>
            </a:rPr>
            <a:t>lenmesi</a:t>
          </a:r>
          <a:r>
            <a:rPr lang="tr-TR" sz="2000" i="0" kern="1200" baseline="0" dirty="0" smtClean="0">
              <a:latin typeface="Times New Roman" panose="02020603050405020304" pitchFamily="18" charset="0"/>
              <a:cs typeface="Times New Roman" panose="02020603050405020304" pitchFamily="18" charset="0"/>
            </a:rPr>
            <a:t> </a:t>
          </a:r>
          <a:endParaRPr lang="tr-TR" sz="2000" kern="1200" dirty="0">
            <a:latin typeface="Times New Roman" panose="02020603050405020304" pitchFamily="18" charset="0"/>
            <a:cs typeface="Times New Roman" panose="02020603050405020304" pitchFamily="18" charset="0"/>
          </a:endParaRPr>
        </a:p>
      </dsp:txBody>
      <dsp:txXfrm rot="-5400000">
        <a:off x="1143710" y="2932835"/>
        <a:ext cx="6987926" cy="958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DD54CF-4DF4-4C99-96C4-5CD7624F9EAA}">
      <dsp:nvSpPr>
        <dsp:cNvPr id="0" name=""/>
        <dsp:cNvSpPr/>
      </dsp:nvSpPr>
      <dsp:spPr>
        <a:xfrm>
          <a:off x="1825038" y="0"/>
          <a:ext cx="2267430" cy="226777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081628-9E43-4CBA-9B51-762F60ED9C22}">
      <dsp:nvSpPr>
        <dsp:cNvPr id="0" name=""/>
        <dsp:cNvSpPr/>
      </dsp:nvSpPr>
      <dsp:spPr>
        <a:xfrm>
          <a:off x="2326214" y="818735"/>
          <a:ext cx="1259967" cy="629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latin typeface="Times New Roman" panose="02020603050405020304" pitchFamily="18" charset="0"/>
              <a:cs typeface="Times New Roman" panose="02020603050405020304" pitchFamily="18" charset="0"/>
            </a:rPr>
            <a:t>2007-2010</a:t>
          </a:r>
          <a:endParaRPr lang="tr-TR" sz="2200" kern="1200" dirty="0">
            <a:latin typeface="Times New Roman" panose="02020603050405020304" pitchFamily="18" charset="0"/>
            <a:cs typeface="Times New Roman" panose="02020603050405020304" pitchFamily="18" charset="0"/>
          </a:endParaRPr>
        </a:p>
      </dsp:txBody>
      <dsp:txXfrm>
        <a:off x="2326214" y="818735"/>
        <a:ext cx="1259967" cy="629833"/>
      </dsp:txXfrm>
    </dsp:sp>
    <dsp:sp modelId="{583FEA9D-BF36-4235-A3ED-E9361F2AB9C4}">
      <dsp:nvSpPr>
        <dsp:cNvPr id="0" name=""/>
        <dsp:cNvSpPr/>
      </dsp:nvSpPr>
      <dsp:spPr>
        <a:xfrm>
          <a:off x="1195267" y="1303005"/>
          <a:ext cx="2267430" cy="2267775"/>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F9C607-878C-4D95-96E3-E1370F4523E0}">
      <dsp:nvSpPr>
        <dsp:cNvPr id="0" name=""/>
        <dsp:cNvSpPr/>
      </dsp:nvSpPr>
      <dsp:spPr>
        <a:xfrm>
          <a:off x="1698998" y="2129278"/>
          <a:ext cx="1259967" cy="629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latin typeface="Times New Roman" panose="02020603050405020304" pitchFamily="18" charset="0"/>
              <a:cs typeface="Times New Roman" panose="02020603050405020304" pitchFamily="18" charset="0"/>
            </a:rPr>
            <a:t>2012-2015</a:t>
          </a:r>
          <a:endParaRPr lang="tr-TR" sz="2200" kern="1200" dirty="0">
            <a:latin typeface="Times New Roman" panose="02020603050405020304" pitchFamily="18" charset="0"/>
            <a:cs typeface="Times New Roman" panose="02020603050405020304" pitchFamily="18" charset="0"/>
          </a:endParaRPr>
        </a:p>
      </dsp:txBody>
      <dsp:txXfrm>
        <a:off x="1698998" y="2129278"/>
        <a:ext cx="1259967" cy="629833"/>
      </dsp:txXfrm>
    </dsp:sp>
    <dsp:sp modelId="{463C0951-116E-4A68-A7A7-FCDE5DD2012B}">
      <dsp:nvSpPr>
        <dsp:cNvPr id="0" name=""/>
        <dsp:cNvSpPr/>
      </dsp:nvSpPr>
      <dsp:spPr>
        <a:xfrm>
          <a:off x="1986419" y="2761937"/>
          <a:ext cx="1948074" cy="1948855"/>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1F8EF7-176B-40AF-BFC2-5AF027389F25}">
      <dsp:nvSpPr>
        <dsp:cNvPr id="0" name=""/>
        <dsp:cNvSpPr/>
      </dsp:nvSpPr>
      <dsp:spPr>
        <a:xfrm>
          <a:off x="2329195" y="3441705"/>
          <a:ext cx="1259967" cy="629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latin typeface="Times New Roman" panose="02020603050405020304" pitchFamily="18" charset="0"/>
              <a:cs typeface="Times New Roman" panose="02020603050405020304" pitchFamily="18" charset="0"/>
            </a:rPr>
            <a:t>2016-2020</a:t>
          </a:r>
          <a:endParaRPr lang="tr-TR" sz="2200" kern="1200" dirty="0">
            <a:latin typeface="Times New Roman" panose="02020603050405020304" pitchFamily="18" charset="0"/>
            <a:cs typeface="Times New Roman" panose="02020603050405020304" pitchFamily="18" charset="0"/>
          </a:endParaRPr>
        </a:p>
      </dsp:txBody>
      <dsp:txXfrm>
        <a:off x="2329195" y="3441705"/>
        <a:ext cx="1259967" cy="6298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A2123-1E2F-CC44-8131-7ADD6D690B60}">
      <dsp:nvSpPr>
        <dsp:cNvPr id="0" name=""/>
        <dsp:cNvSpPr/>
      </dsp:nvSpPr>
      <dsp:spPr>
        <a:xfrm>
          <a:off x="0" y="348220"/>
          <a:ext cx="8136904"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C6057F-E755-A54E-A31E-1C6AC56D92F0}">
      <dsp:nvSpPr>
        <dsp:cNvPr id="0" name=""/>
        <dsp:cNvSpPr/>
      </dsp:nvSpPr>
      <dsp:spPr>
        <a:xfrm>
          <a:off x="406845" y="53020"/>
          <a:ext cx="5695832"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889000" rtl="0">
            <a:lnSpc>
              <a:spcPct val="90000"/>
            </a:lnSpc>
            <a:spcBef>
              <a:spcPct val="0"/>
            </a:spcBef>
            <a:spcAft>
              <a:spcPct val="35000"/>
            </a:spcAft>
          </a:pPr>
          <a:r>
            <a:rPr lang="tr-TR" sz="2000" b="1" kern="1200" dirty="0" smtClean="0">
              <a:latin typeface="Times New Roman" pitchFamily="18" charset="0"/>
              <a:cs typeface="Times New Roman" pitchFamily="18" charset="0"/>
            </a:rPr>
            <a:t>Mevzuatın Etkin Uygulanması </a:t>
          </a:r>
          <a:endParaRPr lang="tr-TR" sz="2000" kern="1200" dirty="0">
            <a:latin typeface="Times New Roman" pitchFamily="18" charset="0"/>
            <a:cs typeface="Times New Roman" pitchFamily="18" charset="0"/>
          </a:endParaRPr>
        </a:p>
      </dsp:txBody>
      <dsp:txXfrm>
        <a:off x="435666" y="81841"/>
        <a:ext cx="5638190" cy="532758"/>
      </dsp:txXfrm>
    </dsp:sp>
    <dsp:sp modelId="{453BD03D-480D-FC45-BA60-39DB4530032D}">
      <dsp:nvSpPr>
        <dsp:cNvPr id="0" name=""/>
        <dsp:cNvSpPr/>
      </dsp:nvSpPr>
      <dsp:spPr>
        <a:xfrm>
          <a:off x="0" y="1255421"/>
          <a:ext cx="8136904"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CB46FD-C1B2-BA42-BC45-4D9B3A0D3B9B}">
      <dsp:nvSpPr>
        <dsp:cNvPr id="0" name=""/>
        <dsp:cNvSpPr/>
      </dsp:nvSpPr>
      <dsp:spPr>
        <a:xfrm>
          <a:off x="406845" y="960221"/>
          <a:ext cx="5695832"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889000" rtl="0">
            <a:lnSpc>
              <a:spcPct val="90000"/>
            </a:lnSpc>
            <a:spcBef>
              <a:spcPct val="0"/>
            </a:spcBef>
            <a:spcAft>
              <a:spcPct val="35000"/>
            </a:spcAft>
          </a:pPr>
          <a:r>
            <a:rPr lang="tr-TR" sz="2000" b="1" kern="1200" dirty="0" smtClean="0">
              <a:latin typeface="Times New Roman" pitchFamily="18" charset="0"/>
              <a:cs typeface="Times New Roman" pitchFamily="18" charset="0"/>
            </a:rPr>
            <a:t>Kurumsal Kapasitenin Geliştirilmesi</a:t>
          </a:r>
          <a:endParaRPr lang="tr-TR" sz="2000" kern="1200" dirty="0">
            <a:latin typeface="Times New Roman" pitchFamily="18" charset="0"/>
            <a:cs typeface="Times New Roman" pitchFamily="18" charset="0"/>
          </a:endParaRPr>
        </a:p>
      </dsp:txBody>
      <dsp:txXfrm>
        <a:off x="435666" y="989042"/>
        <a:ext cx="5638190" cy="532758"/>
      </dsp:txXfrm>
    </dsp:sp>
    <dsp:sp modelId="{87463BF8-0787-4644-BC2B-5D773D5E7A4B}">
      <dsp:nvSpPr>
        <dsp:cNvPr id="0" name=""/>
        <dsp:cNvSpPr/>
      </dsp:nvSpPr>
      <dsp:spPr>
        <a:xfrm>
          <a:off x="0" y="2162621"/>
          <a:ext cx="8136904"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F7001F-3B7B-3740-9E31-F239446B9981}">
      <dsp:nvSpPr>
        <dsp:cNvPr id="0" name=""/>
        <dsp:cNvSpPr/>
      </dsp:nvSpPr>
      <dsp:spPr>
        <a:xfrm>
          <a:off x="406845" y="1867421"/>
          <a:ext cx="5695832"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889000" rtl="0">
            <a:lnSpc>
              <a:spcPct val="90000"/>
            </a:lnSpc>
            <a:spcBef>
              <a:spcPct val="0"/>
            </a:spcBef>
            <a:spcAft>
              <a:spcPct val="35000"/>
            </a:spcAft>
          </a:pPr>
          <a:r>
            <a:rPr lang="tr-TR" sz="2000" b="1" kern="1200" dirty="0" smtClean="0">
              <a:latin typeface="Times New Roman" pitchFamily="18" charset="0"/>
              <a:cs typeface="Times New Roman" pitchFamily="18" charset="0"/>
            </a:rPr>
            <a:t>Farkındalık Artırma ve Bilinç Yükseltme</a:t>
          </a:r>
          <a:endParaRPr lang="tr-TR" sz="2000" kern="1200" dirty="0">
            <a:latin typeface="Times New Roman" pitchFamily="18" charset="0"/>
            <a:cs typeface="Times New Roman" pitchFamily="18" charset="0"/>
          </a:endParaRPr>
        </a:p>
      </dsp:txBody>
      <dsp:txXfrm>
        <a:off x="435666" y="1896242"/>
        <a:ext cx="5638190" cy="532758"/>
      </dsp:txXfrm>
    </dsp:sp>
    <dsp:sp modelId="{A7E73344-1B12-E94C-9717-E407F4FB6248}">
      <dsp:nvSpPr>
        <dsp:cNvPr id="0" name=""/>
        <dsp:cNvSpPr/>
      </dsp:nvSpPr>
      <dsp:spPr>
        <a:xfrm>
          <a:off x="0" y="3069821"/>
          <a:ext cx="8136904"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255991-D744-DB4E-A0FB-580C4BFA3EF0}">
      <dsp:nvSpPr>
        <dsp:cNvPr id="0" name=""/>
        <dsp:cNvSpPr/>
      </dsp:nvSpPr>
      <dsp:spPr>
        <a:xfrm>
          <a:off x="406845" y="2774621"/>
          <a:ext cx="5695832"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l" defTabSz="889000" rtl="0">
            <a:lnSpc>
              <a:spcPct val="90000"/>
            </a:lnSpc>
            <a:spcBef>
              <a:spcPct val="0"/>
            </a:spcBef>
            <a:spcAft>
              <a:spcPct val="35000"/>
            </a:spcAft>
          </a:pPr>
          <a:r>
            <a:rPr lang="tr-TR" sz="2000" b="1" kern="1200" dirty="0" smtClean="0">
              <a:latin typeface="Times New Roman" pitchFamily="18" charset="0"/>
              <a:cs typeface="Times New Roman" pitchFamily="18" charset="0"/>
            </a:rPr>
            <a:t>Veri Toplama ve Araştırma  </a:t>
          </a:r>
          <a:endParaRPr lang="tr-TR" sz="2000" kern="1200" dirty="0">
            <a:latin typeface="Times New Roman" pitchFamily="18" charset="0"/>
            <a:cs typeface="Times New Roman" pitchFamily="18" charset="0"/>
          </a:endParaRPr>
        </a:p>
      </dsp:txBody>
      <dsp:txXfrm>
        <a:off x="435666" y="2803442"/>
        <a:ext cx="5638190" cy="532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A4F41-74E2-A44A-B4F2-538EF4BDED99}">
      <dsp:nvSpPr>
        <dsp:cNvPr id="0" name=""/>
        <dsp:cNvSpPr/>
      </dsp:nvSpPr>
      <dsp:spPr>
        <a:xfrm>
          <a:off x="0" y="661267"/>
          <a:ext cx="4887981" cy="4887981"/>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3AFBDA4-CF6F-1F42-B0A2-B56165D77ACF}">
      <dsp:nvSpPr>
        <dsp:cNvPr id="0" name=""/>
        <dsp:cNvSpPr/>
      </dsp:nvSpPr>
      <dsp:spPr>
        <a:xfrm>
          <a:off x="2443990" y="661267"/>
          <a:ext cx="5702645" cy="488798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tr-TR" sz="2900" kern="1200" dirty="0" smtClean="0"/>
            <a:t>Kadına yönelik şiddetle mücadeleye ilişkin mevzuat uygulamaları değerlendirilecektir.</a:t>
          </a:r>
          <a:endParaRPr lang="tr-TR" sz="2900" kern="1200" dirty="0"/>
        </a:p>
      </dsp:txBody>
      <dsp:txXfrm>
        <a:off x="2443990" y="661267"/>
        <a:ext cx="5702645" cy="1466397"/>
      </dsp:txXfrm>
    </dsp:sp>
    <dsp:sp modelId="{DDD028FE-5AB2-2540-B2D0-D82F0FA3EC1D}">
      <dsp:nvSpPr>
        <dsp:cNvPr id="0" name=""/>
        <dsp:cNvSpPr/>
      </dsp:nvSpPr>
      <dsp:spPr>
        <a:xfrm>
          <a:off x="855398" y="2127665"/>
          <a:ext cx="3177184" cy="3177184"/>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B6E7362-8645-D940-830A-7504DD0D8A77}">
      <dsp:nvSpPr>
        <dsp:cNvPr id="0" name=""/>
        <dsp:cNvSpPr/>
      </dsp:nvSpPr>
      <dsp:spPr>
        <a:xfrm>
          <a:off x="2443990" y="2127665"/>
          <a:ext cx="5702645" cy="317718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tr-TR" sz="2900" kern="1200" dirty="0" smtClean="0"/>
            <a:t>İkincil mevzuat revize edilerek uygulamalar güçlendirilecektir.</a:t>
          </a:r>
          <a:endParaRPr lang="tr-TR" sz="2900" kern="1200" dirty="0"/>
        </a:p>
      </dsp:txBody>
      <dsp:txXfrm>
        <a:off x="2443990" y="2127665"/>
        <a:ext cx="5702645" cy="1466392"/>
      </dsp:txXfrm>
    </dsp:sp>
    <dsp:sp modelId="{F98FC1CB-27D0-AC45-9655-7DEDF1A6EEA1}">
      <dsp:nvSpPr>
        <dsp:cNvPr id="0" name=""/>
        <dsp:cNvSpPr/>
      </dsp:nvSpPr>
      <dsp:spPr>
        <a:xfrm>
          <a:off x="1710794" y="3594058"/>
          <a:ext cx="1466393" cy="1466393"/>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5491B6F-5F21-3449-A6F0-57BCCA57A5D1}">
      <dsp:nvSpPr>
        <dsp:cNvPr id="0" name=""/>
        <dsp:cNvSpPr/>
      </dsp:nvSpPr>
      <dsp:spPr>
        <a:xfrm>
          <a:off x="2443990" y="3594058"/>
          <a:ext cx="5702645" cy="146639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tr-TR" sz="2900" kern="1200" dirty="0" smtClean="0"/>
            <a:t>81 ilde kadına yönelik şiddetle mücadele kapsamında yeni genelgeler yayınlanacaktır.</a:t>
          </a:r>
          <a:endParaRPr lang="tr-TR" sz="2900" kern="1200" dirty="0"/>
        </a:p>
      </dsp:txBody>
      <dsp:txXfrm>
        <a:off x="2443990" y="3594058"/>
        <a:ext cx="5702645" cy="14663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E975B-463E-B142-BC12-D1EF6EA3194B}">
      <dsp:nvSpPr>
        <dsp:cNvPr id="0" name=""/>
        <dsp:cNvSpPr/>
      </dsp:nvSpPr>
      <dsp:spPr>
        <a:xfrm rot="5400000">
          <a:off x="-147088" y="149198"/>
          <a:ext cx="980588" cy="68641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tr-TR" sz="2000" kern="1200">
            <a:latin typeface="Times New Roman"/>
            <a:cs typeface="Times New Roman"/>
          </a:endParaRPr>
        </a:p>
      </dsp:txBody>
      <dsp:txXfrm rot="-5400000">
        <a:off x="0" y="345316"/>
        <a:ext cx="686412" cy="294176"/>
      </dsp:txXfrm>
    </dsp:sp>
    <dsp:sp modelId="{62352C7A-4E7F-5F40-A2CB-A2D2D351A0B3}">
      <dsp:nvSpPr>
        <dsp:cNvPr id="0" name=""/>
        <dsp:cNvSpPr/>
      </dsp:nvSpPr>
      <dsp:spPr>
        <a:xfrm rot="5400000">
          <a:off x="4103879" y="-3417467"/>
          <a:ext cx="637382" cy="747231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tr-TR" sz="2000" kern="1200" dirty="0" smtClean="0">
              <a:latin typeface="Times New Roman"/>
              <a:cs typeface="Times New Roman"/>
            </a:rPr>
            <a:t>Aile Mahkemelerinin uzmanlaşması sağlanacaktır.</a:t>
          </a:r>
          <a:endParaRPr lang="tr-TR" sz="2000" kern="1200" dirty="0">
            <a:latin typeface="Times New Roman"/>
            <a:cs typeface="Times New Roman"/>
          </a:endParaRPr>
        </a:p>
      </dsp:txBody>
      <dsp:txXfrm rot="-5400000">
        <a:off x="686412" y="31114"/>
        <a:ext cx="7441202" cy="575154"/>
      </dsp:txXfrm>
    </dsp:sp>
    <dsp:sp modelId="{A42CE430-D853-5142-979D-BF0E547CCECB}">
      <dsp:nvSpPr>
        <dsp:cNvPr id="0" name=""/>
        <dsp:cNvSpPr/>
      </dsp:nvSpPr>
      <dsp:spPr>
        <a:xfrm rot="5400000">
          <a:off x="-147088" y="1011299"/>
          <a:ext cx="980588" cy="68641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tr-TR" sz="2000" kern="1200">
            <a:latin typeface="Times New Roman"/>
            <a:cs typeface="Times New Roman"/>
          </a:endParaRPr>
        </a:p>
      </dsp:txBody>
      <dsp:txXfrm rot="-5400000">
        <a:off x="0" y="1207417"/>
        <a:ext cx="686412" cy="294176"/>
      </dsp:txXfrm>
    </dsp:sp>
    <dsp:sp modelId="{12769345-8EA1-B544-BCB1-6CD9707DBEEF}">
      <dsp:nvSpPr>
        <dsp:cNvPr id="0" name=""/>
        <dsp:cNvSpPr/>
      </dsp:nvSpPr>
      <dsp:spPr>
        <a:xfrm rot="5400000">
          <a:off x="4103879" y="-2553255"/>
          <a:ext cx="637382" cy="747231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tr-TR" sz="2000" kern="1200" dirty="0" smtClean="0">
              <a:latin typeface="Times New Roman"/>
              <a:cs typeface="Times New Roman"/>
            </a:rPr>
            <a:t>Şiddet Önleme ve İzleme Merkezlerinin (ŞÖNİM) kurumsal kapasitesi geliştirilecektir. </a:t>
          </a:r>
          <a:endParaRPr lang="tr-TR" sz="2000" kern="1200" dirty="0">
            <a:latin typeface="Times New Roman"/>
            <a:cs typeface="Times New Roman"/>
          </a:endParaRPr>
        </a:p>
      </dsp:txBody>
      <dsp:txXfrm rot="-5400000">
        <a:off x="686412" y="895326"/>
        <a:ext cx="7441202" cy="575154"/>
      </dsp:txXfrm>
    </dsp:sp>
    <dsp:sp modelId="{79B79689-BFAB-4249-9B89-64F4E97EB356}">
      <dsp:nvSpPr>
        <dsp:cNvPr id="0" name=""/>
        <dsp:cNvSpPr/>
      </dsp:nvSpPr>
      <dsp:spPr>
        <a:xfrm rot="5400000">
          <a:off x="-147088" y="1873400"/>
          <a:ext cx="980588" cy="68641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tr-TR" sz="2000" kern="1200">
            <a:latin typeface="Times New Roman"/>
            <a:cs typeface="Times New Roman"/>
          </a:endParaRPr>
        </a:p>
      </dsp:txBody>
      <dsp:txXfrm rot="-5400000">
        <a:off x="0" y="2069518"/>
        <a:ext cx="686412" cy="294176"/>
      </dsp:txXfrm>
    </dsp:sp>
    <dsp:sp modelId="{479449C0-2687-D64F-83EC-35E268A85491}">
      <dsp:nvSpPr>
        <dsp:cNvPr id="0" name=""/>
        <dsp:cNvSpPr/>
      </dsp:nvSpPr>
      <dsp:spPr>
        <a:xfrm rot="5400000">
          <a:off x="4103879" y="-1691154"/>
          <a:ext cx="637382" cy="747231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tr-TR" sz="2000" kern="1200" dirty="0" smtClean="0">
              <a:latin typeface="Times New Roman"/>
              <a:cs typeface="Times New Roman"/>
            </a:rPr>
            <a:t>Konukevlerinin ihtisaslaştırılması çalışmaları tamamlanacaktır.</a:t>
          </a:r>
          <a:endParaRPr lang="tr-TR" sz="2000" kern="1200" dirty="0">
            <a:latin typeface="Times New Roman"/>
            <a:cs typeface="Times New Roman"/>
          </a:endParaRPr>
        </a:p>
      </dsp:txBody>
      <dsp:txXfrm rot="-5400000">
        <a:off x="686412" y="1757427"/>
        <a:ext cx="7441202" cy="575154"/>
      </dsp:txXfrm>
    </dsp:sp>
    <dsp:sp modelId="{654AA32E-3740-9B4C-8A03-B40694E75FB4}">
      <dsp:nvSpPr>
        <dsp:cNvPr id="0" name=""/>
        <dsp:cNvSpPr/>
      </dsp:nvSpPr>
      <dsp:spPr>
        <a:xfrm rot="5400000">
          <a:off x="-147088" y="2735501"/>
          <a:ext cx="980588" cy="68641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tr-TR" sz="2000" kern="1200">
            <a:latin typeface="Times New Roman"/>
            <a:cs typeface="Times New Roman"/>
          </a:endParaRPr>
        </a:p>
      </dsp:txBody>
      <dsp:txXfrm rot="-5400000">
        <a:off x="0" y="2931619"/>
        <a:ext cx="686412" cy="294176"/>
      </dsp:txXfrm>
    </dsp:sp>
    <dsp:sp modelId="{8C080C07-F63A-D444-B43B-CECEFA45D654}">
      <dsp:nvSpPr>
        <dsp:cNvPr id="0" name=""/>
        <dsp:cNvSpPr/>
      </dsp:nvSpPr>
      <dsp:spPr>
        <a:xfrm rot="5400000">
          <a:off x="4103879" y="-829054"/>
          <a:ext cx="637382" cy="747231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tr-TR" sz="2000" kern="1200" dirty="0" smtClean="0">
              <a:latin typeface="Times New Roman"/>
              <a:cs typeface="Times New Roman"/>
            </a:rPr>
            <a:t>Alo 183 Hattının kurumsal kapasitesi geliştirilecektir. </a:t>
          </a:r>
          <a:endParaRPr lang="tr-TR" sz="2000" kern="1200" dirty="0">
            <a:latin typeface="Times New Roman"/>
            <a:cs typeface="Times New Roman"/>
          </a:endParaRPr>
        </a:p>
      </dsp:txBody>
      <dsp:txXfrm rot="-5400000">
        <a:off x="686412" y="2619527"/>
        <a:ext cx="7441202" cy="575154"/>
      </dsp:txXfrm>
    </dsp:sp>
    <dsp:sp modelId="{C23F6B93-89AC-904F-9153-0C72EC9385B7}">
      <dsp:nvSpPr>
        <dsp:cNvPr id="0" name=""/>
        <dsp:cNvSpPr/>
      </dsp:nvSpPr>
      <dsp:spPr>
        <a:xfrm rot="5400000">
          <a:off x="-147088" y="3597602"/>
          <a:ext cx="980588" cy="68641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endParaRPr lang="tr-TR" sz="2000" kern="1200" dirty="0">
            <a:latin typeface="Times New Roman"/>
            <a:cs typeface="Times New Roman"/>
          </a:endParaRPr>
        </a:p>
      </dsp:txBody>
      <dsp:txXfrm rot="-5400000">
        <a:off x="0" y="3793720"/>
        <a:ext cx="686412" cy="294176"/>
      </dsp:txXfrm>
    </dsp:sp>
    <dsp:sp modelId="{5B960B5F-3A66-4745-B922-2D021D086D60}">
      <dsp:nvSpPr>
        <dsp:cNvPr id="0" name=""/>
        <dsp:cNvSpPr/>
      </dsp:nvSpPr>
      <dsp:spPr>
        <a:xfrm rot="5400000">
          <a:off x="4103879" y="33046"/>
          <a:ext cx="637382" cy="747231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tr-TR" sz="2000" kern="1200" dirty="0" smtClean="0">
              <a:latin typeface="Times New Roman"/>
              <a:cs typeface="Times New Roman"/>
            </a:rPr>
            <a:t>Belediyelerimizin konukevleri açmasına yönelik çalışmalar yürütülecektir.</a:t>
          </a:r>
          <a:endParaRPr lang="tr-TR" sz="2000" kern="1200" dirty="0">
            <a:latin typeface="Times New Roman"/>
            <a:cs typeface="Times New Roman"/>
          </a:endParaRPr>
        </a:p>
      </dsp:txBody>
      <dsp:txXfrm rot="-5400000">
        <a:off x="686412" y="3481627"/>
        <a:ext cx="7441202" cy="5751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11E11-FC0A-A044-89B3-501A6F65068D}">
      <dsp:nvSpPr>
        <dsp:cNvPr id="0" name=""/>
        <dsp:cNvSpPr/>
      </dsp:nvSpPr>
      <dsp:spPr>
        <a:xfrm rot="5400000">
          <a:off x="-147088" y="149198"/>
          <a:ext cx="980588" cy="68641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endParaRPr lang="tr-TR" sz="1800" b="0" kern="1200" dirty="0">
            <a:effectLst>
              <a:outerShdw blurRad="38100" dist="38100" dir="2700000" algn="tl">
                <a:srgbClr val="000000">
                  <a:alpha val="43137"/>
                </a:srgbClr>
              </a:outerShdw>
            </a:effectLst>
            <a:latin typeface="Times New Roman"/>
            <a:cs typeface="Times New Roman"/>
          </a:endParaRPr>
        </a:p>
      </dsp:txBody>
      <dsp:txXfrm rot="-5400000">
        <a:off x="0" y="345316"/>
        <a:ext cx="686412" cy="294176"/>
      </dsp:txXfrm>
    </dsp:sp>
    <dsp:sp modelId="{084BC5FD-9709-9740-B23A-2C5D333CAEFB}">
      <dsp:nvSpPr>
        <dsp:cNvPr id="0" name=""/>
        <dsp:cNvSpPr/>
      </dsp:nvSpPr>
      <dsp:spPr>
        <a:xfrm rot="5400000">
          <a:off x="4103879" y="-3415356"/>
          <a:ext cx="637382" cy="747231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tr-TR" sz="1800" b="0" kern="1200" dirty="0" smtClean="0">
              <a:solidFill>
                <a:prstClr val="black"/>
              </a:solidFill>
              <a:effectLst/>
              <a:latin typeface="Times New Roman"/>
              <a:cs typeface="Times New Roman"/>
            </a:rPr>
            <a:t>Cinsel şiddet mağdurlarına yönelik özel hizmet modeli geliştirilecektir. </a:t>
          </a:r>
          <a:endParaRPr lang="tr-TR" sz="1800" b="0" kern="1200" dirty="0">
            <a:effectLst/>
            <a:latin typeface="Times New Roman"/>
            <a:cs typeface="Times New Roman"/>
          </a:endParaRPr>
        </a:p>
      </dsp:txBody>
      <dsp:txXfrm rot="-5400000">
        <a:off x="686412" y="33225"/>
        <a:ext cx="7441202" cy="575154"/>
      </dsp:txXfrm>
    </dsp:sp>
    <dsp:sp modelId="{4F991F9B-9D42-5846-B999-6E91593D8D6D}">
      <dsp:nvSpPr>
        <dsp:cNvPr id="0" name=""/>
        <dsp:cNvSpPr/>
      </dsp:nvSpPr>
      <dsp:spPr>
        <a:xfrm rot="5400000">
          <a:off x="-147088" y="1011299"/>
          <a:ext cx="980588" cy="68641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tr-TR" sz="1800" b="0" kern="1200" dirty="0">
            <a:solidFill>
              <a:prstClr val="black"/>
            </a:solidFill>
            <a:effectLst>
              <a:outerShdw blurRad="38100" dist="38100" dir="2700000" algn="tl">
                <a:srgbClr val="000000">
                  <a:alpha val="43137"/>
                </a:srgbClr>
              </a:outerShdw>
            </a:effectLst>
            <a:latin typeface="Times New Roman"/>
            <a:cs typeface="Times New Roman"/>
          </a:endParaRPr>
        </a:p>
      </dsp:txBody>
      <dsp:txXfrm rot="-5400000">
        <a:off x="0" y="1207417"/>
        <a:ext cx="686412" cy="294176"/>
      </dsp:txXfrm>
    </dsp:sp>
    <dsp:sp modelId="{5A8A3533-DD8F-AF45-B9C5-81DC0CA25D9D}">
      <dsp:nvSpPr>
        <dsp:cNvPr id="0" name=""/>
        <dsp:cNvSpPr/>
      </dsp:nvSpPr>
      <dsp:spPr>
        <a:xfrm rot="5400000">
          <a:off x="4103879" y="-2553255"/>
          <a:ext cx="637382" cy="747231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0" kern="1200" dirty="0" smtClean="0">
              <a:solidFill>
                <a:prstClr val="black"/>
              </a:solidFill>
              <a:effectLst/>
              <a:latin typeface="Times New Roman"/>
              <a:cs typeface="Times New Roman"/>
            </a:rPr>
            <a:t>Kadın Destek Uygulamasının (KADES) tanıtımına ilişkin çalışmalar devam edilecektir.</a:t>
          </a:r>
          <a:endParaRPr lang="tr-TR" sz="1800" b="0" kern="1200" dirty="0">
            <a:solidFill>
              <a:prstClr val="black"/>
            </a:solidFill>
            <a:effectLst/>
            <a:latin typeface="Times New Roman"/>
            <a:cs typeface="Times New Roman"/>
          </a:endParaRPr>
        </a:p>
      </dsp:txBody>
      <dsp:txXfrm rot="-5400000">
        <a:off x="686412" y="895326"/>
        <a:ext cx="7441202" cy="575154"/>
      </dsp:txXfrm>
    </dsp:sp>
    <dsp:sp modelId="{EC5861A0-514F-6F4B-8971-C9E51803499E}">
      <dsp:nvSpPr>
        <dsp:cNvPr id="0" name=""/>
        <dsp:cNvSpPr/>
      </dsp:nvSpPr>
      <dsp:spPr>
        <a:xfrm rot="5400000">
          <a:off x="-147088" y="1873400"/>
          <a:ext cx="980588" cy="68641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tr-TR" sz="1800" b="0" kern="1200" dirty="0">
            <a:solidFill>
              <a:prstClr val="black"/>
            </a:solidFill>
            <a:effectLst>
              <a:outerShdw blurRad="38100" dist="38100" dir="2700000" algn="tl">
                <a:srgbClr val="000000">
                  <a:alpha val="43137"/>
                </a:srgbClr>
              </a:outerShdw>
            </a:effectLst>
            <a:latin typeface="Times New Roman"/>
            <a:cs typeface="Times New Roman"/>
          </a:endParaRPr>
        </a:p>
      </dsp:txBody>
      <dsp:txXfrm rot="-5400000">
        <a:off x="0" y="2069518"/>
        <a:ext cx="686412" cy="294176"/>
      </dsp:txXfrm>
    </dsp:sp>
    <dsp:sp modelId="{3BFA9D43-F60B-9A46-9566-A560272A60F2}">
      <dsp:nvSpPr>
        <dsp:cNvPr id="0" name=""/>
        <dsp:cNvSpPr/>
      </dsp:nvSpPr>
      <dsp:spPr>
        <a:xfrm rot="5400000">
          <a:off x="4103879" y="-1691154"/>
          <a:ext cx="637382" cy="747231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0" kern="1200" dirty="0" smtClean="0">
              <a:solidFill>
                <a:prstClr val="black"/>
              </a:solidFill>
              <a:effectLst/>
              <a:latin typeface="Times New Roman"/>
              <a:cs typeface="Times New Roman"/>
            </a:rPr>
            <a:t>Risk Analiz Modülü geliştirilecektir. </a:t>
          </a:r>
          <a:endParaRPr lang="tr-TR" sz="1800" b="0" kern="1200" dirty="0">
            <a:solidFill>
              <a:prstClr val="black"/>
            </a:solidFill>
            <a:effectLst/>
            <a:latin typeface="Times New Roman"/>
            <a:cs typeface="Times New Roman"/>
          </a:endParaRPr>
        </a:p>
      </dsp:txBody>
      <dsp:txXfrm rot="-5400000">
        <a:off x="686412" y="1757427"/>
        <a:ext cx="7441202" cy="575154"/>
      </dsp:txXfrm>
    </dsp:sp>
    <dsp:sp modelId="{98B05568-428F-C54B-8B3B-0592F3692EB2}">
      <dsp:nvSpPr>
        <dsp:cNvPr id="0" name=""/>
        <dsp:cNvSpPr/>
      </dsp:nvSpPr>
      <dsp:spPr>
        <a:xfrm rot="5400000">
          <a:off x="-147088" y="2735501"/>
          <a:ext cx="980588" cy="68641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tr-TR" sz="1800" b="0" kern="1200" dirty="0">
            <a:solidFill>
              <a:prstClr val="black"/>
            </a:solidFill>
            <a:effectLst>
              <a:outerShdw blurRad="38100" dist="38100" dir="2700000" algn="tl">
                <a:srgbClr val="000000">
                  <a:alpha val="43137"/>
                </a:srgbClr>
              </a:outerShdw>
            </a:effectLst>
            <a:latin typeface="Times New Roman"/>
            <a:cs typeface="Times New Roman"/>
          </a:endParaRPr>
        </a:p>
      </dsp:txBody>
      <dsp:txXfrm rot="-5400000">
        <a:off x="0" y="2931619"/>
        <a:ext cx="686412" cy="294176"/>
      </dsp:txXfrm>
    </dsp:sp>
    <dsp:sp modelId="{D0C3E5A1-782B-A34B-A0F7-F2DCAE58383E}">
      <dsp:nvSpPr>
        <dsp:cNvPr id="0" name=""/>
        <dsp:cNvSpPr/>
      </dsp:nvSpPr>
      <dsp:spPr>
        <a:xfrm rot="5400000">
          <a:off x="4103879" y="-829054"/>
          <a:ext cx="637382" cy="747231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0" kern="1200" dirty="0" smtClean="0">
              <a:solidFill>
                <a:prstClr val="black"/>
              </a:solidFill>
              <a:effectLst/>
              <a:latin typeface="Times New Roman"/>
              <a:cs typeface="Times New Roman"/>
            </a:rPr>
            <a:t>Elektronik kelepçe uygulamasının yaygınlaştırılması sağlanacaktır.</a:t>
          </a:r>
          <a:endParaRPr lang="tr-TR" sz="1800" b="0" kern="1200" dirty="0">
            <a:solidFill>
              <a:prstClr val="black"/>
            </a:solidFill>
            <a:effectLst/>
            <a:latin typeface="Times New Roman"/>
            <a:cs typeface="Times New Roman"/>
          </a:endParaRPr>
        </a:p>
      </dsp:txBody>
      <dsp:txXfrm rot="-5400000">
        <a:off x="686412" y="2619527"/>
        <a:ext cx="7441202" cy="575154"/>
      </dsp:txXfrm>
    </dsp:sp>
    <dsp:sp modelId="{30839F31-0F52-0C45-82CE-BBE5A11541D3}">
      <dsp:nvSpPr>
        <dsp:cNvPr id="0" name=""/>
        <dsp:cNvSpPr/>
      </dsp:nvSpPr>
      <dsp:spPr>
        <a:xfrm rot="5400000">
          <a:off x="-147088" y="3597602"/>
          <a:ext cx="980588" cy="68641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tr-TR" sz="1800" b="0" kern="1200" dirty="0">
            <a:solidFill>
              <a:prstClr val="black"/>
            </a:solidFill>
            <a:effectLst>
              <a:outerShdw blurRad="38100" dist="38100" dir="2700000" algn="tl">
                <a:srgbClr val="000000">
                  <a:alpha val="43137"/>
                </a:srgbClr>
              </a:outerShdw>
            </a:effectLst>
            <a:latin typeface="Times New Roman"/>
            <a:cs typeface="Times New Roman"/>
          </a:endParaRPr>
        </a:p>
      </dsp:txBody>
      <dsp:txXfrm rot="-5400000">
        <a:off x="0" y="3793720"/>
        <a:ext cx="686412" cy="294176"/>
      </dsp:txXfrm>
    </dsp:sp>
    <dsp:sp modelId="{66109166-4511-9244-96FD-E51354DEDB15}">
      <dsp:nvSpPr>
        <dsp:cNvPr id="0" name=""/>
        <dsp:cNvSpPr/>
      </dsp:nvSpPr>
      <dsp:spPr>
        <a:xfrm rot="5400000">
          <a:off x="4103879" y="33046"/>
          <a:ext cx="637382" cy="747231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0" kern="1200" dirty="0" smtClean="0">
              <a:solidFill>
                <a:prstClr val="black"/>
              </a:solidFill>
              <a:effectLst/>
              <a:latin typeface="Times New Roman"/>
              <a:cs typeface="Times New Roman"/>
            </a:rPr>
            <a:t>Kolluk tarafından kullanılan formların güncellenmesi sağlanacaktır.</a:t>
          </a:r>
          <a:endParaRPr lang="tr-TR" sz="1800" b="0" kern="1200" dirty="0">
            <a:solidFill>
              <a:prstClr val="black"/>
            </a:solidFill>
            <a:effectLst/>
            <a:latin typeface="Times New Roman"/>
            <a:cs typeface="Times New Roman"/>
          </a:endParaRPr>
        </a:p>
      </dsp:txBody>
      <dsp:txXfrm rot="-5400000">
        <a:off x="686412" y="3481627"/>
        <a:ext cx="7441202" cy="5751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C3232-5D07-5D44-999D-24BA11F07456}">
      <dsp:nvSpPr>
        <dsp:cNvPr id="0" name=""/>
        <dsp:cNvSpPr/>
      </dsp:nvSpPr>
      <dsp:spPr>
        <a:xfrm>
          <a:off x="-5437345" y="-832567"/>
          <a:ext cx="6474250" cy="6474250"/>
        </a:xfrm>
        <a:prstGeom prst="blockArc">
          <a:avLst>
            <a:gd name="adj1" fmla="val 18900000"/>
            <a:gd name="adj2" fmla="val 2700000"/>
            <a:gd name="adj3" fmla="val 334"/>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9C6500D-4491-E942-8FA4-CE0B0DEF088C}">
      <dsp:nvSpPr>
        <dsp:cNvPr id="0" name=""/>
        <dsp:cNvSpPr/>
      </dsp:nvSpPr>
      <dsp:spPr>
        <a:xfrm>
          <a:off x="542840" y="369724"/>
          <a:ext cx="7526021" cy="73983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87243" tIns="50800" rIns="50800" bIns="50800" numCol="1" spcCol="1270" anchor="ctr" anchorCtr="0">
          <a:noAutofit/>
        </a:bodyPr>
        <a:lstStyle/>
        <a:p>
          <a:pPr lvl="0" algn="l" defTabSz="889000" rtl="0">
            <a:lnSpc>
              <a:spcPct val="90000"/>
            </a:lnSpc>
            <a:spcBef>
              <a:spcPct val="0"/>
            </a:spcBef>
            <a:spcAft>
              <a:spcPct val="35000"/>
            </a:spcAft>
          </a:pPr>
          <a:r>
            <a:rPr lang="tr-TR" sz="2000" kern="1200" dirty="0" smtClean="0"/>
            <a:t>Kadına yönelik şiddete ilişkin nicel ve nitel araştırmalar gerçekleştirilecek/güncellenecektir.</a:t>
          </a:r>
          <a:endParaRPr lang="tr-TR" sz="2000" kern="1200" dirty="0"/>
        </a:p>
      </dsp:txBody>
      <dsp:txXfrm>
        <a:off x="542840" y="369724"/>
        <a:ext cx="7526021" cy="739834"/>
      </dsp:txXfrm>
    </dsp:sp>
    <dsp:sp modelId="{46957C80-A122-7943-BF92-7BF4ABD29CA1}">
      <dsp:nvSpPr>
        <dsp:cNvPr id="0" name=""/>
        <dsp:cNvSpPr/>
      </dsp:nvSpPr>
      <dsp:spPr>
        <a:xfrm>
          <a:off x="80444" y="277245"/>
          <a:ext cx="924792" cy="92479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70F937A-7F6F-E848-9D20-7FDEFFC28BC2}">
      <dsp:nvSpPr>
        <dsp:cNvPr id="0" name=""/>
        <dsp:cNvSpPr/>
      </dsp:nvSpPr>
      <dsp:spPr>
        <a:xfrm>
          <a:off x="967004" y="1479668"/>
          <a:ext cx="7101857" cy="73983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87243" tIns="50800" rIns="50800" bIns="50800" numCol="1" spcCol="1270" anchor="ctr" anchorCtr="0">
          <a:noAutofit/>
        </a:bodyPr>
        <a:lstStyle/>
        <a:p>
          <a:pPr lvl="0" algn="l" defTabSz="889000" rtl="0">
            <a:lnSpc>
              <a:spcPct val="90000"/>
            </a:lnSpc>
            <a:spcBef>
              <a:spcPct val="0"/>
            </a:spcBef>
            <a:spcAft>
              <a:spcPct val="35000"/>
            </a:spcAft>
          </a:pPr>
          <a:r>
            <a:rPr lang="tr-TR" sz="2000" kern="1200" dirty="0" smtClean="0"/>
            <a:t>Cinsiyet, Yaş, Yerleşim Yeri, ilişki durumu vb. kriterlerde veri toplanması, veri setlerinin hazırlanması ve analizi</a:t>
          </a:r>
          <a:endParaRPr lang="tr-TR" sz="2000" kern="1200" dirty="0"/>
        </a:p>
      </dsp:txBody>
      <dsp:txXfrm>
        <a:off x="967004" y="1479668"/>
        <a:ext cx="7101857" cy="739834"/>
      </dsp:txXfrm>
    </dsp:sp>
    <dsp:sp modelId="{8E5F7202-0BB3-C64F-A7E1-DB1BECBFBCDD}">
      <dsp:nvSpPr>
        <dsp:cNvPr id="0" name=""/>
        <dsp:cNvSpPr/>
      </dsp:nvSpPr>
      <dsp:spPr>
        <a:xfrm>
          <a:off x="504608" y="1387189"/>
          <a:ext cx="924792" cy="92479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879E744-67B4-4B4E-9830-25462775441F}">
      <dsp:nvSpPr>
        <dsp:cNvPr id="0" name=""/>
        <dsp:cNvSpPr/>
      </dsp:nvSpPr>
      <dsp:spPr>
        <a:xfrm>
          <a:off x="967004" y="2589612"/>
          <a:ext cx="7101857" cy="73983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87243" tIns="50800" rIns="50800" bIns="50800" numCol="1" spcCol="1270" anchor="ctr" anchorCtr="0">
          <a:noAutofit/>
        </a:bodyPr>
        <a:lstStyle/>
        <a:p>
          <a:pPr lvl="0" algn="l" defTabSz="889000" rtl="0">
            <a:lnSpc>
              <a:spcPct val="90000"/>
            </a:lnSpc>
            <a:spcBef>
              <a:spcPct val="0"/>
            </a:spcBef>
            <a:spcAft>
              <a:spcPct val="35000"/>
            </a:spcAft>
          </a:pPr>
          <a:r>
            <a:rPr lang="tr-TR" sz="2000" kern="1200" dirty="0" smtClean="0"/>
            <a:t>Kadına yönelik şiddetle mücadele politika ve uygulamalarına yeterli mali kaynak ve bütçe tahsisi</a:t>
          </a:r>
          <a:endParaRPr lang="tr-TR" sz="2000" kern="1200" dirty="0"/>
        </a:p>
      </dsp:txBody>
      <dsp:txXfrm>
        <a:off x="967004" y="2589612"/>
        <a:ext cx="7101857" cy="739834"/>
      </dsp:txXfrm>
    </dsp:sp>
    <dsp:sp modelId="{C78986B2-0AE4-3946-B080-DD3B0EC34010}">
      <dsp:nvSpPr>
        <dsp:cNvPr id="0" name=""/>
        <dsp:cNvSpPr/>
      </dsp:nvSpPr>
      <dsp:spPr>
        <a:xfrm>
          <a:off x="504608" y="2497132"/>
          <a:ext cx="924792" cy="92479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7999F83-0893-024B-95AC-921F79E1981D}">
      <dsp:nvSpPr>
        <dsp:cNvPr id="0" name=""/>
        <dsp:cNvSpPr/>
      </dsp:nvSpPr>
      <dsp:spPr>
        <a:xfrm>
          <a:off x="542840" y="3699555"/>
          <a:ext cx="7526021" cy="73983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87243" tIns="50800" rIns="50800" bIns="50800" numCol="1" spcCol="1270" anchor="ctr" anchorCtr="0">
          <a:noAutofit/>
        </a:bodyPr>
        <a:lstStyle/>
        <a:p>
          <a:pPr lvl="0" algn="l" defTabSz="889000" rtl="0">
            <a:lnSpc>
              <a:spcPct val="90000"/>
            </a:lnSpc>
            <a:spcBef>
              <a:spcPct val="0"/>
            </a:spcBef>
            <a:spcAft>
              <a:spcPct val="35000"/>
            </a:spcAft>
          </a:pPr>
          <a:r>
            <a:rPr lang="tr-TR" sz="2000" kern="1200" smtClean="0"/>
            <a:t>"Kadına Yönelik Şiddete Mücadele Teknik Kurulu"</a:t>
          </a:r>
          <a:endParaRPr lang="tr-TR" sz="2000" kern="1200"/>
        </a:p>
      </dsp:txBody>
      <dsp:txXfrm>
        <a:off x="542840" y="3699555"/>
        <a:ext cx="7526021" cy="739834"/>
      </dsp:txXfrm>
    </dsp:sp>
    <dsp:sp modelId="{DB696035-F67A-C847-9998-6EF1E7C40EF9}">
      <dsp:nvSpPr>
        <dsp:cNvPr id="0" name=""/>
        <dsp:cNvSpPr/>
      </dsp:nvSpPr>
      <dsp:spPr>
        <a:xfrm>
          <a:off x="80444" y="3607076"/>
          <a:ext cx="924792" cy="924792"/>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0.62456</cdr:x>
      <cdr:y>0.87006</cdr:y>
    </cdr:from>
    <cdr:to>
      <cdr:x>0.72466</cdr:x>
      <cdr:y>0.92532</cdr:y>
    </cdr:to>
    <cdr:sp macro="" textlink="">
      <cdr:nvSpPr>
        <cdr:cNvPr id="2" name="Donut 1"/>
        <cdr:cNvSpPr/>
      </cdr:nvSpPr>
      <cdr:spPr>
        <a:xfrm xmlns:a="http://schemas.openxmlformats.org/drawingml/2006/main" rot="19043065">
          <a:off x="5229110" y="4005192"/>
          <a:ext cx="838076" cy="254373"/>
        </a:xfrm>
        <a:prstGeom xmlns:a="http://schemas.openxmlformats.org/drawingml/2006/main" prst="donut">
          <a:avLst>
            <a:gd name="adj" fmla="val 3846"/>
          </a:avLst>
        </a:prstGeom>
      </cdr:spPr>
      <cdr:style>
        <a:lnRef xmlns:a="http://schemas.openxmlformats.org/drawingml/2006/main" idx="1">
          <a:schemeClr val="accent2"/>
        </a:lnRef>
        <a:fillRef xmlns:a="http://schemas.openxmlformats.org/drawingml/2006/main" idx="3">
          <a:schemeClr val="accent2"/>
        </a:fillRef>
        <a:effectRef xmlns:a="http://schemas.openxmlformats.org/drawingml/2006/main" idx="2">
          <a:schemeClr val="accent2"/>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9C79E2CF-802D-4C60-976F-83269E6A322B}" type="datetimeFigureOut">
              <a:rPr lang="tr-TR" smtClean="0"/>
              <a:pPr/>
              <a:t>24.12.2019</a:t>
            </a:fld>
            <a:endParaRPr lang="tr-TR"/>
          </a:p>
        </p:txBody>
      </p:sp>
      <p:sp>
        <p:nvSpPr>
          <p:cNvPr id="4" name="Altbilgi Yer Tutucusu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7739A823-CB4A-4813-9883-D22593845BCC}" type="slidenum">
              <a:rPr lang="tr-TR" smtClean="0"/>
              <a:pPr/>
              <a:t>‹#›</a:t>
            </a:fld>
            <a:endParaRPr lang="tr-TR"/>
          </a:p>
        </p:txBody>
      </p:sp>
    </p:spTree>
    <p:extLst>
      <p:ext uri="{BB962C8B-B14F-4D97-AF65-F5344CB8AC3E}">
        <p14:creationId xmlns:p14="http://schemas.microsoft.com/office/powerpoint/2010/main" xmlns="" val="1360785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D77834AF-457A-482D-A859-38A56BD02D4C}" type="datetimeFigureOut">
              <a:rPr lang="tr-TR" smtClean="0"/>
              <a:pPr/>
              <a:t>24.12.2019</a:t>
            </a:fld>
            <a:endParaRPr lang="tr-TR"/>
          </a:p>
        </p:txBody>
      </p:sp>
      <p:sp>
        <p:nvSpPr>
          <p:cNvPr id="4" name="Slayt Görüntüsü Yer Tutucus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87B3C15C-C27C-4FF5-B429-995D138FC104}" type="slidenum">
              <a:rPr lang="tr-TR" smtClean="0"/>
              <a:pPr/>
              <a:t>‹#›</a:t>
            </a:fld>
            <a:endParaRPr lang="tr-TR"/>
          </a:p>
        </p:txBody>
      </p:sp>
    </p:spTree>
    <p:extLst>
      <p:ext uri="{BB962C8B-B14F-4D97-AF65-F5344CB8AC3E}">
        <p14:creationId xmlns:p14="http://schemas.microsoft.com/office/powerpoint/2010/main" xmlns="" val="1844645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dirty="0" smtClean="0">
                <a:latin typeface="Garamond" panose="02020404030301010803" pitchFamily="18" charset="0"/>
                <a:cs typeface="Times New Roman" panose="02020603050405020304" pitchFamily="18" charset="0"/>
              </a:rPr>
              <a:t>***Bu bölüme giren notlar,</a:t>
            </a:r>
            <a:r>
              <a:rPr lang="tr-TR" sz="1200" b="0" baseline="0" dirty="0" smtClean="0">
                <a:latin typeface="Garamond" panose="02020404030301010803" pitchFamily="18" charset="0"/>
                <a:cs typeface="Times New Roman" panose="02020603050405020304" pitchFamily="18" charset="0"/>
              </a:rPr>
              <a:t> </a:t>
            </a:r>
            <a:r>
              <a:rPr lang="tr-TR" sz="1200" b="0" baseline="0" dirty="0" err="1" smtClean="0">
                <a:latin typeface="Garamond" panose="02020404030301010803" pitchFamily="18" charset="0"/>
                <a:cs typeface="Times New Roman" panose="02020603050405020304" pitchFamily="18" charset="0"/>
              </a:rPr>
              <a:t>Garamond</a:t>
            </a:r>
            <a:r>
              <a:rPr lang="tr-TR" sz="1200" b="0" baseline="0" dirty="0" smtClean="0">
                <a:latin typeface="Garamond" panose="02020404030301010803" pitchFamily="18" charset="0"/>
                <a:cs typeface="Times New Roman" panose="02020603050405020304" pitchFamily="18" charset="0"/>
              </a:rPr>
              <a:t> 12 </a:t>
            </a:r>
            <a:r>
              <a:rPr lang="tr-TR" sz="1200" b="0" baseline="0" dirty="0" err="1" smtClean="0">
                <a:latin typeface="Garamond" panose="02020404030301010803" pitchFamily="18" charset="0"/>
                <a:cs typeface="Times New Roman" panose="02020603050405020304" pitchFamily="18" charset="0"/>
              </a:rPr>
              <a:t>pt</a:t>
            </a:r>
            <a:r>
              <a:rPr lang="tr-TR" sz="1200" b="0" baseline="0" dirty="0" smtClean="0">
                <a:latin typeface="Garamond" panose="02020404030301010803" pitchFamily="18" charset="0"/>
                <a:cs typeface="Times New Roman" panose="02020603050405020304" pitchFamily="18" charset="0"/>
              </a:rPr>
              <a:t> olarak yazılır.***</a:t>
            </a:r>
            <a:endParaRPr lang="tr-TR" sz="1200" b="0" dirty="0" smtClean="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pPr/>
              <a:t>1</a:t>
            </a:fld>
            <a:endParaRPr lang="tr-TR"/>
          </a:p>
        </p:txBody>
      </p:sp>
    </p:spTree>
    <p:extLst>
      <p:ext uri="{BB962C8B-B14F-4D97-AF65-F5344CB8AC3E}">
        <p14:creationId xmlns:p14="http://schemas.microsoft.com/office/powerpoint/2010/main" xmlns="" val="1021694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spcBef>
                <a:spcPct val="0"/>
              </a:spcBef>
            </a:pPr>
            <a:endParaRPr lang="tr-TR" dirty="0" smtClean="0"/>
          </a:p>
        </p:txBody>
      </p:sp>
      <p:sp>
        <p:nvSpPr>
          <p:cNvPr id="4" name="Slayt Numarası Yer Tutucusu 3"/>
          <p:cNvSpPr>
            <a:spLocks noGrp="1"/>
          </p:cNvSpPr>
          <p:nvPr>
            <p:ph type="sldNum" sz="quarter" idx="10"/>
          </p:nvPr>
        </p:nvSpPr>
        <p:spPr/>
        <p:txBody>
          <a:bodyPr/>
          <a:lstStyle/>
          <a:p>
            <a:fld id="{4499C07A-7F9E-4C35-81C2-15D3D5FECE52}" type="slidenum">
              <a:rPr lang="tr-TR" smtClean="0"/>
              <a:pPr/>
              <a:t>20</a:t>
            </a:fld>
            <a:endParaRPr lang="tr-TR"/>
          </a:p>
        </p:txBody>
      </p:sp>
    </p:spTree>
    <p:extLst>
      <p:ext uri="{BB962C8B-B14F-4D97-AF65-F5344CB8AC3E}">
        <p14:creationId xmlns:p14="http://schemas.microsoft.com/office/powerpoint/2010/main" xmlns="" val="3126654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spcBef>
                <a:spcPct val="0"/>
              </a:spcBef>
            </a:pPr>
            <a:endParaRPr lang="tr-TR" dirty="0" smtClean="0"/>
          </a:p>
        </p:txBody>
      </p:sp>
      <p:sp>
        <p:nvSpPr>
          <p:cNvPr id="4" name="Slayt Numarası Yer Tutucusu 3"/>
          <p:cNvSpPr>
            <a:spLocks noGrp="1"/>
          </p:cNvSpPr>
          <p:nvPr>
            <p:ph type="sldNum" sz="quarter" idx="10"/>
          </p:nvPr>
        </p:nvSpPr>
        <p:spPr/>
        <p:txBody>
          <a:bodyPr/>
          <a:lstStyle/>
          <a:p>
            <a:fld id="{4499C07A-7F9E-4C35-81C2-15D3D5FECE52}" type="slidenum">
              <a:rPr lang="tr-TR" smtClean="0"/>
              <a:pPr/>
              <a:t>21</a:t>
            </a:fld>
            <a:endParaRPr lang="tr-TR"/>
          </a:p>
        </p:txBody>
      </p:sp>
    </p:spTree>
    <p:extLst>
      <p:ext uri="{BB962C8B-B14F-4D97-AF65-F5344CB8AC3E}">
        <p14:creationId xmlns:p14="http://schemas.microsoft.com/office/powerpoint/2010/main" xmlns="" val="596088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spcBef>
                <a:spcPct val="0"/>
              </a:spcBef>
            </a:pPr>
            <a:endParaRPr lang="tr-TR" dirty="0" smtClean="0"/>
          </a:p>
        </p:txBody>
      </p:sp>
      <p:sp>
        <p:nvSpPr>
          <p:cNvPr id="4" name="Slayt Numarası Yer Tutucusu 3"/>
          <p:cNvSpPr>
            <a:spLocks noGrp="1"/>
          </p:cNvSpPr>
          <p:nvPr>
            <p:ph type="sldNum" sz="quarter" idx="10"/>
          </p:nvPr>
        </p:nvSpPr>
        <p:spPr/>
        <p:txBody>
          <a:bodyPr/>
          <a:lstStyle/>
          <a:p>
            <a:fld id="{4499C07A-7F9E-4C35-81C2-15D3D5FECE52}" type="slidenum">
              <a:rPr lang="tr-TR" smtClean="0"/>
              <a:pPr/>
              <a:t>22</a:t>
            </a:fld>
            <a:endParaRPr lang="tr-TR"/>
          </a:p>
        </p:txBody>
      </p:sp>
    </p:spTree>
    <p:extLst>
      <p:ext uri="{BB962C8B-B14F-4D97-AF65-F5344CB8AC3E}">
        <p14:creationId xmlns:p14="http://schemas.microsoft.com/office/powerpoint/2010/main" xmlns="" val="596088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defTabSz="912083">
              <a:defRPr/>
            </a:pPr>
            <a:fld id="{B2FD2583-5711-42E2-AE74-0299D6FA7797}" type="slidenum">
              <a:rPr lang="tr-TR" smtClean="0">
                <a:solidFill>
                  <a:prstClr val="black"/>
                </a:solidFill>
                <a:latin typeface="Calibri" pitchFamily="34" charset="0"/>
              </a:rPr>
              <a:pPr defTabSz="912083">
                <a:defRPr/>
              </a:pPr>
              <a:t>23</a:t>
            </a:fld>
            <a:endParaRPr lang="tr-TR">
              <a:solidFill>
                <a:prstClr val="black"/>
              </a:solidFill>
              <a:latin typeface="Calibri" pitchFamily="34" charset="0"/>
            </a:endParaRPr>
          </a:p>
        </p:txBody>
      </p:sp>
    </p:spTree>
    <p:extLst>
      <p:ext uri="{BB962C8B-B14F-4D97-AF65-F5344CB8AC3E}">
        <p14:creationId xmlns:p14="http://schemas.microsoft.com/office/powerpoint/2010/main" xmlns="" val="2352866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spcBef>
                <a:spcPct val="0"/>
              </a:spcBef>
            </a:pPr>
            <a:endParaRPr lang="tr-TR" dirty="0" smtClean="0"/>
          </a:p>
        </p:txBody>
      </p:sp>
      <p:sp>
        <p:nvSpPr>
          <p:cNvPr id="4" name="Slayt Numarası Yer Tutucusu 3"/>
          <p:cNvSpPr>
            <a:spLocks noGrp="1"/>
          </p:cNvSpPr>
          <p:nvPr>
            <p:ph type="sldNum" sz="quarter" idx="10"/>
          </p:nvPr>
        </p:nvSpPr>
        <p:spPr/>
        <p:txBody>
          <a:bodyPr/>
          <a:lstStyle/>
          <a:p>
            <a:fld id="{4499C07A-7F9E-4C35-81C2-15D3D5FECE52}" type="slidenum">
              <a:rPr lang="tr-TR" smtClean="0"/>
              <a:pPr/>
              <a:t>24</a:t>
            </a:fld>
            <a:endParaRPr lang="tr-TR"/>
          </a:p>
        </p:txBody>
      </p:sp>
    </p:spTree>
    <p:extLst>
      <p:ext uri="{BB962C8B-B14F-4D97-AF65-F5344CB8AC3E}">
        <p14:creationId xmlns:p14="http://schemas.microsoft.com/office/powerpoint/2010/main" xmlns="" val="1731608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Bilindiği</a:t>
            </a:r>
            <a:r>
              <a:rPr lang="tr-TR" baseline="0" dirty="0" smtClean="0"/>
              <a:t> üzere k</a:t>
            </a:r>
            <a:r>
              <a:rPr lang="tr-TR" dirty="0" smtClean="0"/>
              <a:t>adına yönelik şiddetle mücadelenin</a:t>
            </a:r>
            <a:r>
              <a:rPr lang="tr-TR" baseline="0" dirty="0" smtClean="0"/>
              <a:t> vazgeçilmez elementleri olarak karşımıza yasal ve idari altyapı gelmektedir. Gerek taraf olduğumuz uluslararası sözleşmeler gerek şiddetle mücadeleye ilişkin yasal düzenlemelerimiz ve kadına yönelik şiddetle mücadele ulusal eylem planımız bu bağlamda gerekli alt yapıya sahip olduğumuzu göstermektedir. Söz konusu yasal ve idari düzenlemelerin etkin şekilde uygulanması gerekmektedir. Bu düzenlemelerin yerel düzeyde yankı bulması şiddetin önlenmesi için elzemdir. Bu bağlamda, yasal düzenlemelerin ve ulusal politika belgelerinin İl Düzeyinde benimsenmesi çok mühimdir. </a:t>
            </a:r>
          </a:p>
          <a:p>
            <a:r>
              <a:rPr lang="tr-TR" baseline="0" dirty="0" smtClean="0"/>
              <a:t>İl düzeyinde şiddetle mücadeleyi koordine eden mülki amirlerimizin burada önemli sorumlulukları bulunmaktadır. Bu nedenle Valilik bünyesinde bulunan birimlerin sorumluluklarının belirlenmesi ve etkin mücadelenin sağlanması adına idari bir düzenlemeye ihtiyaç duyulmaktadır. Her il valiliğince yayımlanacak bu genelgenin yerel aktörlerin harekete geçireceği değerlendirilmektedir.</a:t>
            </a:r>
            <a:endParaRPr lang="tr-TR" dirty="0" smtClean="0"/>
          </a:p>
          <a:p>
            <a:endParaRPr lang="tr-TR" dirty="0"/>
          </a:p>
        </p:txBody>
      </p:sp>
      <p:sp>
        <p:nvSpPr>
          <p:cNvPr id="4" name="Slayt Numarası Yer Tutucusu 3"/>
          <p:cNvSpPr>
            <a:spLocks noGrp="1"/>
          </p:cNvSpPr>
          <p:nvPr>
            <p:ph type="sldNum" sz="quarter" idx="10"/>
          </p:nvPr>
        </p:nvSpPr>
        <p:spPr/>
        <p:txBody>
          <a:bodyPr/>
          <a:lstStyle/>
          <a:p>
            <a:fld id="{4499C07A-7F9E-4C35-81C2-15D3D5FECE52}" type="slidenum">
              <a:rPr lang="tr-TR" smtClean="0"/>
              <a:pPr/>
              <a:t>26</a:t>
            </a:fld>
            <a:endParaRPr lang="tr-TR"/>
          </a:p>
        </p:txBody>
      </p:sp>
    </p:spTree>
    <p:extLst>
      <p:ext uri="{BB962C8B-B14F-4D97-AF65-F5344CB8AC3E}">
        <p14:creationId xmlns:p14="http://schemas.microsoft.com/office/powerpoint/2010/main" xmlns="" val="1145990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Biraz evvel de bahsettiğimiz gibi yasal ve idari düzenlemelerin uygulamaya yansıması,</a:t>
            </a:r>
            <a:r>
              <a:rPr lang="tr-TR" baseline="0" dirty="0" smtClean="0"/>
              <a:t> yerel düzeyde etkin uygulanması çok mühimdir. Bu nedenle, Kadına Yönelik Şiddetle Mücadele 3. Ulusal Eylem Planının etkin uygulanmasını </a:t>
            </a:r>
            <a:r>
              <a:rPr lang="tr-TR" baseline="0" dirty="0" err="1" smtClean="0"/>
              <a:t>teminen</a:t>
            </a:r>
            <a:r>
              <a:rPr lang="tr-TR" baseline="0" dirty="0" smtClean="0"/>
              <a:t> 2016 yılında kadına yönelik şiddetle mücadele il eylem planı çalışmaları yürütülmeye başlanmıştır. Hali hazırda 81 İlimizde İl Eylem Planı mevcuttur. Söz konusu eylem planında yerel aktörlerin şiddetle etkin mücadele bağlamında sorumlu bulunduğu pek çok faaliyet bulunmaktadır. Sorumlu ve ilgili kurumların, çalışmaların izlenmesi ve raporlanmasında </a:t>
            </a:r>
            <a:r>
              <a:rPr lang="tr-TR" baseline="0" dirty="0" err="1" smtClean="0"/>
              <a:t>ŞÖNİM’le</a:t>
            </a:r>
            <a:r>
              <a:rPr lang="tr-TR" baseline="0" dirty="0" smtClean="0"/>
              <a:t> işbirliği içinde çalışması önem arz etmektedir. Bu kapsamda söz konusu eylem planının uygulanması ve izlenmesi adına mülki idare amirlerimizce gerekli tedbirlerin alınması mühimdir. </a:t>
            </a:r>
            <a:endParaRPr lang="tr-TR" dirty="0" smtClean="0"/>
          </a:p>
          <a:p>
            <a:endParaRPr lang="tr-TR" dirty="0"/>
          </a:p>
        </p:txBody>
      </p:sp>
      <p:sp>
        <p:nvSpPr>
          <p:cNvPr id="4" name="Slayt Numarası Yer Tutucusu 3"/>
          <p:cNvSpPr>
            <a:spLocks noGrp="1"/>
          </p:cNvSpPr>
          <p:nvPr>
            <p:ph type="sldNum" sz="quarter" idx="10"/>
          </p:nvPr>
        </p:nvSpPr>
        <p:spPr/>
        <p:txBody>
          <a:bodyPr/>
          <a:lstStyle/>
          <a:p>
            <a:fld id="{4499C07A-7F9E-4C35-81C2-15D3D5FECE52}" type="slidenum">
              <a:rPr lang="tr-TR" smtClean="0"/>
              <a:pPr/>
              <a:t>27</a:t>
            </a:fld>
            <a:endParaRPr lang="tr-TR"/>
          </a:p>
        </p:txBody>
      </p:sp>
    </p:spTree>
    <p:extLst>
      <p:ext uri="{BB962C8B-B14F-4D97-AF65-F5344CB8AC3E}">
        <p14:creationId xmlns:p14="http://schemas.microsoft.com/office/powerpoint/2010/main" xmlns="" val="136675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2016 yılında</a:t>
            </a:r>
            <a:r>
              <a:rPr lang="tr-TR" baseline="0" dirty="0" smtClean="0"/>
              <a:t> yürürlüğe girmiş olan Şiddet Önleme ve İzleme Merkezleri Hakkında Yönetmeliğin 8 inci maddesiyle, şiddetle mücadele kapsamında sunulan hizmetlerin etkin bir şekilde yürütülmesiyle uygulamadaki sorunların giderilmesini sağlamak üzere, vali veya görevlendireceği vali yardımcısının başkanlığında, ilgili kamu kurum ve kuruluşları, sivil toplum kuruluşları ve meslek örgütlerinin temsilcilerinin katılımıyla Kadına Yönelik Şiddetle Mücadele İl Koordinasyon, İzleme ve Değerlendirme Komisyonu oluşturulacağı düzenlenmiştir. Komisyon, vali veya vali yardımcısının başkanlığında,</a:t>
            </a:r>
          </a:p>
          <a:p>
            <a:r>
              <a:rPr lang="tr-TR" baseline="0" dirty="0" smtClean="0"/>
              <a:t>- Büyükşehir statüsündeki illerde büyükşehir belediye başkanı veya genel sekreter ya da sosyal hizmetlerden sorumlu daire başkanı, diğer illerde belediye başkanı veya yardımcısı,</a:t>
            </a:r>
          </a:p>
          <a:p>
            <a:pPr marL="171450" indent="-171450">
              <a:buFontTx/>
              <a:buChar char="-"/>
            </a:pPr>
            <a:r>
              <a:rPr lang="tr-TR" baseline="0" dirty="0" smtClean="0"/>
              <a:t>İl Jandarma Komutanı,</a:t>
            </a:r>
          </a:p>
          <a:p>
            <a:pPr marL="171450" indent="-171450">
              <a:buFontTx/>
              <a:buChar char="-"/>
            </a:pPr>
            <a:r>
              <a:rPr lang="tr-TR" baseline="0" dirty="0" smtClean="0"/>
              <a:t>İl Emniyet Müdürü,</a:t>
            </a:r>
          </a:p>
          <a:p>
            <a:pPr marL="171450" indent="-171450">
              <a:buFontTx/>
              <a:buChar char="-"/>
            </a:pPr>
            <a:r>
              <a:rPr lang="tr-TR" baseline="0" dirty="0" smtClean="0"/>
              <a:t>Aile ve Sosyal Politikalar İl Müdürü, </a:t>
            </a:r>
          </a:p>
          <a:p>
            <a:pPr marL="171450" indent="-171450">
              <a:buFontTx/>
              <a:buChar char="-"/>
            </a:pPr>
            <a:r>
              <a:rPr lang="tr-TR" baseline="0" dirty="0" smtClean="0"/>
              <a:t>İl Millî Eğitim Müdürü,</a:t>
            </a:r>
          </a:p>
          <a:p>
            <a:pPr marL="171450" indent="-171450">
              <a:buFontTx/>
              <a:buChar char="-"/>
            </a:pPr>
            <a:r>
              <a:rPr lang="tr-TR" baseline="0" dirty="0" smtClean="0"/>
              <a:t>İl Sağlık Müdürü,</a:t>
            </a:r>
          </a:p>
          <a:p>
            <a:pPr marL="171450" indent="-171450">
              <a:buFontTx/>
              <a:buChar char="-"/>
            </a:pPr>
            <a:r>
              <a:rPr lang="tr-TR" baseline="0" dirty="0" smtClean="0"/>
              <a:t>Göç İdaresi İl Müdürü,</a:t>
            </a:r>
          </a:p>
          <a:p>
            <a:pPr marL="171450" indent="-171450">
              <a:buFontTx/>
              <a:buChar char="-"/>
            </a:pPr>
            <a:r>
              <a:rPr lang="tr-TR" baseline="0" dirty="0" smtClean="0"/>
              <a:t>İl Nüfus ve Vatandaşlık Müdürü,</a:t>
            </a:r>
          </a:p>
          <a:p>
            <a:pPr marL="171450" indent="-171450">
              <a:buFontTx/>
              <a:buChar char="-"/>
            </a:pPr>
            <a:r>
              <a:rPr lang="tr-TR" baseline="0" dirty="0" smtClean="0"/>
              <a:t>İl Sosyal Yardımlaşma Dayanışma Vakfı Müdürü,</a:t>
            </a:r>
          </a:p>
          <a:p>
            <a:pPr marL="171450" indent="-171450">
              <a:buFontTx/>
              <a:buChar char="-"/>
            </a:pPr>
            <a:r>
              <a:rPr lang="tr-TR" baseline="0" dirty="0" smtClean="0"/>
              <a:t>ŞÖNİM ve Konukevi Müdürleri ile toplanmaktadır.</a:t>
            </a:r>
          </a:p>
          <a:p>
            <a:r>
              <a:rPr lang="tr-TR" sz="1200" b="0" i="0" kern="1200" dirty="0" smtClean="0">
                <a:solidFill>
                  <a:schemeClr val="tx1"/>
                </a:solidFill>
                <a:effectLst/>
                <a:latin typeface="+mn-lt"/>
                <a:ea typeface="+mn-ea"/>
                <a:cs typeface="+mn-cs"/>
              </a:rPr>
              <a:t>Komisyon, altı ayda bir başkanın daveti üzerine toplanır. Ancak, gerekli görülen durumlarda, Komisyon üyelerinden birinin talebi ya da başkanın çağrısı üzerine de toplanabilir. </a:t>
            </a:r>
          </a:p>
          <a:p>
            <a:r>
              <a:rPr lang="tr-TR" sz="1200" b="0" i="0" kern="1200" baseline="0" dirty="0" smtClean="0">
                <a:solidFill>
                  <a:schemeClr val="tx1"/>
                </a:solidFill>
                <a:effectLst/>
                <a:latin typeface="+mn-lt"/>
                <a:ea typeface="+mn-ea"/>
                <a:cs typeface="+mn-cs"/>
              </a:rPr>
              <a:t>Uygulama değerlendirildiğinde, söz konusu komisyon toplantılarına adı geçen birimlerden beklenen seviyede katılım olmadığı, sorunun sahiplenilmediği ve komisyonun kendinden beklenen fonksiyonu yerine getiremediği gözlenmektedir. </a:t>
            </a:r>
          </a:p>
          <a:p>
            <a:r>
              <a:rPr lang="tr-TR" sz="1200" b="0" i="0" kern="1200" baseline="0" dirty="0" smtClean="0">
                <a:solidFill>
                  <a:schemeClr val="tx1"/>
                </a:solidFill>
                <a:effectLst/>
                <a:latin typeface="+mn-lt"/>
                <a:ea typeface="+mn-ea"/>
                <a:cs typeface="+mn-cs"/>
              </a:rPr>
              <a:t>İl düzeyinde koordinasyonun sağlanması ve alanda yaşanan aksaklıkların kolayca giderilebilmesi için, mülki amirlerimizin Komisyona başkanlık etmeye özen göstermeleri, sorumlu kurumlardan yönetici düzeyinde katılımın  sağlanması beklenmektedir.</a:t>
            </a:r>
            <a:endParaRPr lang="tr-TR" baseline="0" dirty="0" smtClean="0"/>
          </a:p>
        </p:txBody>
      </p:sp>
      <p:sp>
        <p:nvSpPr>
          <p:cNvPr id="4" name="Slayt Numarası Yer Tutucusu 3"/>
          <p:cNvSpPr>
            <a:spLocks noGrp="1"/>
          </p:cNvSpPr>
          <p:nvPr>
            <p:ph type="sldNum" sz="quarter" idx="10"/>
          </p:nvPr>
        </p:nvSpPr>
        <p:spPr/>
        <p:txBody>
          <a:bodyPr/>
          <a:lstStyle/>
          <a:p>
            <a:fld id="{4499C07A-7F9E-4C35-81C2-15D3D5FECE52}" type="slidenum">
              <a:rPr lang="tr-TR" smtClean="0"/>
              <a:pPr/>
              <a:t>28</a:t>
            </a:fld>
            <a:endParaRPr lang="tr-TR"/>
          </a:p>
        </p:txBody>
      </p:sp>
    </p:spTree>
    <p:extLst>
      <p:ext uri="{BB962C8B-B14F-4D97-AF65-F5344CB8AC3E}">
        <p14:creationId xmlns:p14="http://schemas.microsoft.com/office/powerpoint/2010/main" xmlns="" val="796421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Mevcut  dosya  yükü,  ilgili  kurumlardan  iletilen  vaka  sayısının fazlalığının yanı sıra yapılanma süreci devam eden </a:t>
            </a:r>
            <a:r>
              <a:rPr lang="tr-TR" dirty="0" err="1" smtClean="0"/>
              <a:t>ŞÖNİM'lerin</a:t>
            </a:r>
            <a:r>
              <a:rPr lang="tr-TR" dirty="0" smtClean="0"/>
              <a:t> </a:t>
            </a:r>
            <a:r>
              <a:rPr lang="tr-TR" b="0" i="1" dirty="0" smtClean="0"/>
              <a:t>personel bakımından yetersiz olması </a:t>
            </a:r>
            <a:r>
              <a:rPr lang="tr-TR" dirty="0" smtClean="0"/>
              <a:t>vakalara hızlı</a:t>
            </a:r>
            <a:r>
              <a:rPr lang="tr-TR" baseline="0" dirty="0" smtClean="0"/>
              <a:t> ve etkin </a:t>
            </a:r>
            <a:r>
              <a:rPr lang="tr-TR" dirty="0" smtClean="0"/>
              <a:t>müdahalenin sağlanmasına</a:t>
            </a:r>
            <a:r>
              <a:rPr lang="tr-TR" baseline="0" dirty="0" smtClean="0"/>
              <a:t> engel teşkil edebilmektedir. Bu nedenlerle, Şiddet Önleme ve İzleme Merkezlerinin kurumsal kapasitesinin hem insan kaynağı boyutuyla hem de kurumsal anlamda ivedi olarak güçlendirilmesi gerekmektedir. Bu nedenlerle merkezlerin </a:t>
            </a:r>
            <a:r>
              <a:rPr lang="tr-TR" b="1" i="1" dirty="0" smtClean="0">
                <a:effectLst>
                  <a:outerShdw blurRad="38100" dist="38100" dir="2700000" algn="tl">
                    <a:srgbClr val="000000">
                      <a:alpha val="43137"/>
                    </a:srgbClr>
                  </a:outerShdw>
                </a:effectLst>
              </a:rPr>
              <a:t>görevlerini etkin şekilde yerine getirebilmesi için bu merkezlerde görev alan meslek elemanı (psikolog, sosyal hizmet uzmanı vb.) ile destek personeli sayısının artırılması</a:t>
            </a:r>
            <a:r>
              <a:rPr lang="tr-TR" b="1" i="1" baseline="0" dirty="0" smtClean="0">
                <a:effectLst>
                  <a:outerShdw blurRad="38100" dist="38100" dir="2700000" algn="tl">
                    <a:srgbClr val="000000">
                      <a:alpha val="43137"/>
                    </a:srgbClr>
                  </a:outerShdw>
                </a:effectLst>
              </a:rPr>
              <a:t> için il düzeyinde gerekli tedbirlerin ivedilikle alınması beklenmektedir.</a:t>
            </a:r>
            <a:endParaRPr lang="tr-TR" dirty="0"/>
          </a:p>
        </p:txBody>
      </p:sp>
      <p:sp>
        <p:nvSpPr>
          <p:cNvPr id="4" name="Slayt Numarası Yer Tutucusu 3"/>
          <p:cNvSpPr>
            <a:spLocks noGrp="1"/>
          </p:cNvSpPr>
          <p:nvPr>
            <p:ph type="sldNum" sz="quarter" idx="10"/>
          </p:nvPr>
        </p:nvSpPr>
        <p:spPr/>
        <p:txBody>
          <a:bodyPr/>
          <a:lstStyle/>
          <a:p>
            <a:fld id="{4499C07A-7F9E-4C35-81C2-15D3D5FECE52}" type="slidenum">
              <a:rPr lang="tr-TR" smtClean="0"/>
              <a:pPr/>
              <a:t>29</a:t>
            </a:fld>
            <a:endParaRPr lang="tr-TR"/>
          </a:p>
        </p:txBody>
      </p:sp>
    </p:spTree>
    <p:extLst>
      <p:ext uri="{BB962C8B-B14F-4D97-AF65-F5344CB8AC3E}">
        <p14:creationId xmlns:p14="http://schemas.microsoft.com/office/powerpoint/2010/main" xmlns="" val="270784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Yerel  düzeyde  gerçekleştirilen  tespit  ve değerlendirmelerde 6284 sayılı Ailenin Korunması ve Kadına Karşı Şiddetin Önlenmesine Dair Kanun kapsamına giren şiddet mağduru bireylere yönelik sosyal hizmet müdahalesinin geçerli ilke ve usuller çerçevesinde gerçekleştirilmesinde aksaklıklar yaşandığı gözlenmektedir.  Yukarıda da değinildiği üzere özellikle  mevcut  dosya  yükü,  ilgili  kurumlardan  iletilen  vaka  sayısının fazlalığının yanı sıra yapılanma süreci devam eden </a:t>
            </a:r>
            <a:r>
              <a:rPr lang="tr-TR" dirty="0" err="1" smtClean="0"/>
              <a:t>ŞÖNİM'lerin</a:t>
            </a:r>
            <a:r>
              <a:rPr lang="tr-TR" dirty="0" smtClean="0"/>
              <a:t> personel bakımından yetersiz olması ve vakalara müdahalenin sağlanmasında il düzeyinde Sosyal Hizmet Merkezlerinin sürece dahil edilmemesinin önemli sorun oluşturduğu değerlendirilmektedir. Kendine has nitelikleri ve taşıdığı farklı risk faktörleri nedeniyle her biri özel mesleki müdahale ve izleme gerektiren kadına yönelik şiddet vakalarına yönelik etkin müdahalenin sağlanabilmesi için Aile, Çalışma ve Sosyal Hizmetler İl Müdürlükleri koordinasyonunda il düzeyindeki  tüm  sosyal  hizmet  birimleri  dikkate  alınarak  iş  dağılımına  dair  yeniden düzenleme yapılmasının önemli olduğu değerlendirilmektedir. Bu kapsamda </a:t>
            </a:r>
            <a:r>
              <a:rPr lang="tr-TR" sz="1200" b="0" i="0" dirty="0" smtClean="0">
                <a:effectLst/>
              </a:rPr>
              <a:t>Sosyal Hizmet Merkezlerinin,  tahsis edilen kadın hizmetleri irtibat noktaları aracılığıyla şiddetle mücadeleye gereken desteği vermesi için AÇSH İl Müdürlüğüne düzeyinde gerekli tedbirler alınması</a:t>
            </a:r>
            <a:r>
              <a:rPr lang="tr-TR" sz="1200" b="0" i="0" baseline="0" dirty="0" smtClean="0">
                <a:effectLst/>
              </a:rPr>
              <a:t> beklenmektedir.</a:t>
            </a:r>
            <a:endParaRPr lang="tr-TR" b="0" i="0" dirty="0">
              <a:effectLst/>
            </a:endParaRPr>
          </a:p>
        </p:txBody>
      </p:sp>
      <p:sp>
        <p:nvSpPr>
          <p:cNvPr id="4" name="Slayt Numarası Yer Tutucusu 3"/>
          <p:cNvSpPr>
            <a:spLocks noGrp="1"/>
          </p:cNvSpPr>
          <p:nvPr>
            <p:ph type="sldNum" sz="quarter" idx="10"/>
          </p:nvPr>
        </p:nvSpPr>
        <p:spPr/>
        <p:txBody>
          <a:bodyPr/>
          <a:lstStyle/>
          <a:p>
            <a:fld id="{4499C07A-7F9E-4C35-81C2-15D3D5FECE52}" type="slidenum">
              <a:rPr lang="tr-TR" smtClean="0"/>
              <a:pPr/>
              <a:t>30</a:t>
            </a:fld>
            <a:endParaRPr lang="tr-TR"/>
          </a:p>
        </p:txBody>
      </p:sp>
    </p:spTree>
    <p:extLst>
      <p:ext uri="{BB962C8B-B14F-4D97-AF65-F5344CB8AC3E}">
        <p14:creationId xmlns:p14="http://schemas.microsoft.com/office/powerpoint/2010/main" xmlns="" val="3447267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499C07A-7F9E-4C35-81C2-15D3D5FECE52}" type="slidenum">
              <a:rPr lang="tr-TR" smtClean="0"/>
              <a:pPr/>
              <a:t>2</a:t>
            </a:fld>
            <a:endParaRPr lang="tr-TR"/>
          </a:p>
        </p:txBody>
      </p:sp>
    </p:spTree>
    <p:extLst>
      <p:ext uri="{BB962C8B-B14F-4D97-AF65-F5344CB8AC3E}">
        <p14:creationId xmlns:p14="http://schemas.microsoft.com/office/powerpoint/2010/main" xmlns="" val="1145990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baseline="0" dirty="0" smtClean="0"/>
          </a:p>
        </p:txBody>
      </p:sp>
      <p:sp>
        <p:nvSpPr>
          <p:cNvPr id="4" name="Slayt Numarası Yer Tutucusu 3"/>
          <p:cNvSpPr>
            <a:spLocks noGrp="1"/>
          </p:cNvSpPr>
          <p:nvPr>
            <p:ph type="sldNum" sz="quarter" idx="10"/>
          </p:nvPr>
        </p:nvSpPr>
        <p:spPr/>
        <p:txBody>
          <a:bodyPr/>
          <a:lstStyle/>
          <a:p>
            <a:fld id="{4499C07A-7F9E-4C35-81C2-15D3D5FECE52}" type="slidenum">
              <a:rPr lang="tr-TR" smtClean="0"/>
              <a:pPr/>
              <a:t>31</a:t>
            </a:fld>
            <a:endParaRPr lang="tr-TR"/>
          </a:p>
        </p:txBody>
      </p:sp>
    </p:spTree>
    <p:extLst>
      <p:ext uri="{BB962C8B-B14F-4D97-AF65-F5344CB8AC3E}">
        <p14:creationId xmlns:p14="http://schemas.microsoft.com/office/powerpoint/2010/main" xmlns="" val="1920111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Kadına yönelik şiddetle mücadelenin vazgeçilmez</a:t>
            </a:r>
            <a:r>
              <a:rPr lang="tr-TR" baseline="0" dirty="0" smtClean="0"/>
              <a:t> unsurlarından biri de şiddet mağdurlarının korunması için oluşturulmuş kurumsal hizmet birimleridir. Bakanlığımıza bağlı Şiddet Önleme ve İzleme Merkezleri ile Kadın Konukevleri bu bağlamda önemli hizmet birimleridir. </a:t>
            </a:r>
          </a:p>
          <a:p>
            <a:r>
              <a:rPr lang="tr-TR" baseline="0" dirty="0" smtClean="0"/>
              <a:t>Diğer yandan ülkemizde sosyal hizmet sunma yükümlülüğü bulunan tek kamu tüzel kişiliği AÇSHB değildir. Yerel yönetimler de bu konuda önemli roller oynamaktadır. </a:t>
            </a:r>
            <a:r>
              <a:rPr lang="tr-TR" dirty="0" smtClean="0"/>
              <a:t>Bilindiği</a:t>
            </a:r>
            <a:r>
              <a:rPr lang="tr-TR" baseline="0" dirty="0" smtClean="0"/>
              <a:t> üzere </a:t>
            </a:r>
            <a:r>
              <a:rPr lang="tr-TR" dirty="0" smtClean="0"/>
              <a:t>Belediye Kanunun</a:t>
            </a:r>
            <a:r>
              <a:rPr lang="tr-TR" baseline="0" dirty="0" smtClean="0"/>
              <a:t> 14 üncü maddesine göre </a:t>
            </a:r>
            <a:r>
              <a:rPr lang="tr-TR" dirty="0" smtClean="0"/>
              <a:t>Büyükşehir belediyeleri ile nüfusu 100.000’in üzerindeki belediyeler, kadınlar ve çocuklar için konukevleri açmak zorundadır. Diğer belediyeler de mali durumları ve hizmet önceliklerini değerlendirerek kadınlar ve çocuklar için konukevleri açabilirler.</a:t>
            </a:r>
            <a:r>
              <a:rPr lang="tr-TR" baseline="0" dirty="0" smtClean="0"/>
              <a:t> Ancak m</a:t>
            </a:r>
            <a:r>
              <a:rPr lang="tr-TR" dirty="0" smtClean="0"/>
              <a:t>evcut</a:t>
            </a:r>
            <a:r>
              <a:rPr lang="tr-TR" baseline="0" dirty="0" smtClean="0"/>
              <a:t> duruma baktığımızda ise 220 belediyenin bu kapsamda sorumluluğu bulunmasına karşın hâli hazırda yalnızca belediyeye bağlı 32 kadın konukevi faaliyet gösterdiği bilinmektedir. Söz konusu eksikliğin giderilmesi ve sorumlu belediyelerin konukevi açma yükümlülüklerini yerine getirmesi için mülki idare amirlerimizin gerekli mekanizmaları harekete geçirmesi beklenmektedir.</a:t>
            </a:r>
            <a:endParaRPr lang="tr-TR" dirty="0"/>
          </a:p>
        </p:txBody>
      </p:sp>
      <p:sp>
        <p:nvSpPr>
          <p:cNvPr id="4" name="Slayt Numarası Yer Tutucusu 3"/>
          <p:cNvSpPr>
            <a:spLocks noGrp="1"/>
          </p:cNvSpPr>
          <p:nvPr>
            <p:ph type="sldNum" sz="quarter" idx="10"/>
          </p:nvPr>
        </p:nvSpPr>
        <p:spPr/>
        <p:txBody>
          <a:bodyPr/>
          <a:lstStyle/>
          <a:p>
            <a:fld id="{4499C07A-7F9E-4C35-81C2-15D3D5FECE52}" type="slidenum">
              <a:rPr lang="tr-TR" smtClean="0"/>
              <a:pPr/>
              <a:t>32</a:t>
            </a:fld>
            <a:endParaRPr lang="tr-TR"/>
          </a:p>
        </p:txBody>
      </p:sp>
    </p:spTree>
    <p:extLst>
      <p:ext uri="{BB962C8B-B14F-4D97-AF65-F5344CB8AC3E}">
        <p14:creationId xmlns:p14="http://schemas.microsoft.com/office/powerpoint/2010/main" xmlns="" val="1920111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499C07A-7F9E-4C35-81C2-15D3D5FECE52}" type="slidenum">
              <a:rPr lang="tr-TR" smtClean="0"/>
              <a:pPr/>
              <a:t>33</a:t>
            </a:fld>
            <a:endParaRPr lang="tr-TR"/>
          </a:p>
        </p:txBody>
      </p:sp>
    </p:spTree>
    <p:extLst>
      <p:ext uri="{BB962C8B-B14F-4D97-AF65-F5344CB8AC3E}">
        <p14:creationId xmlns:p14="http://schemas.microsoft.com/office/powerpoint/2010/main" xmlns="" val="488896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Nitekim</a:t>
            </a:r>
            <a:r>
              <a:rPr lang="tr-TR" baseline="0" dirty="0" smtClean="0"/>
              <a:t> </a:t>
            </a:r>
            <a:r>
              <a:rPr lang="tr-TR" sz="1200" b="1" i="1" dirty="0" smtClean="0">
                <a:effectLst>
                  <a:outerShdw blurRad="38100" dist="38100" dir="2700000" algn="tl">
                    <a:srgbClr val="000000">
                      <a:alpha val="43137"/>
                    </a:srgbClr>
                  </a:outerShdw>
                </a:effectLst>
              </a:rPr>
              <a:t>İlçe düzeyinde sosyal hizmet sunumunda görev alan meslek elemanları ile Aile Sosyal Destek Programı (ASDEP) personelinin</a:t>
            </a:r>
            <a:r>
              <a:rPr lang="tr-TR" sz="1200" b="1" i="1" baseline="0" dirty="0" smtClean="0">
                <a:effectLst>
                  <a:outerShdw blurRad="38100" dist="38100" dir="2700000" algn="tl">
                    <a:srgbClr val="000000">
                      <a:alpha val="43137"/>
                    </a:srgbClr>
                  </a:outerShdw>
                </a:effectLst>
              </a:rPr>
              <a:t> de</a:t>
            </a:r>
            <a:r>
              <a:rPr lang="tr-TR" sz="1200" b="1" i="1" dirty="0" smtClean="0">
                <a:effectLst>
                  <a:outerShdw blurRad="38100" dist="38100" dir="2700000" algn="tl">
                    <a:srgbClr val="000000">
                      <a:alpha val="43137"/>
                    </a:srgbClr>
                  </a:outerShdw>
                </a:effectLst>
              </a:rPr>
              <a:t> </a:t>
            </a:r>
            <a:r>
              <a:rPr lang="tr-TR" sz="1200" b="0" i="0" dirty="0" smtClean="0">
                <a:effectLst/>
              </a:rPr>
              <a:t>şiddetle mücadelede</a:t>
            </a:r>
            <a:r>
              <a:rPr lang="tr-TR" sz="1200" b="0" i="0" baseline="0" dirty="0" smtClean="0">
                <a:effectLst/>
              </a:rPr>
              <a:t> aktif rol alması için</a:t>
            </a:r>
            <a:r>
              <a:rPr lang="tr-TR" sz="1200" b="0" i="0" dirty="0" smtClean="0">
                <a:effectLst/>
              </a:rPr>
              <a:t> İl Müdürlüğüne düzeyinde gerekli tedbirler alınması</a:t>
            </a:r>
            <a:r>
              <a:rPr lang="tr-TR" sz="1200" b="0" i="0" baseline="0" dirty="0" smtClean="0">
                <a:effectLst/>
              </a:rPr>
              <a:t> beklenmektedir.</a:t>
            </a:r>
            <a:r>
              <a:rPr lang="tr-TR" sz="1200" b="1" i="1" dirty="0" smtClean="0">
                <a:effectLst>
                  <a:outerShdw blurRad="38100" dist="38100" dir="2700000" algn="tl">
                    <a:srgbClr val="000000">
                      <a:alpha val="43137"/>
                    </a:srgbClr>
                  </a:outerShdw>
                </a:effectLst>
              </a:rPr>
              <a:t> Bu nedenle ASDEP personelinin</a:t>
            </a:r>
            <a:r>
              <a:rPr lang="tr-TR" sz="1200" b="1" i="1" baseline="0" dirty="0" smtClean="0">
                <a:effectLst>
                  <a:outerShdw blurRad="38100" dist="38100" dir="2700000" algn="tl">
                    <a:srgbClr val="000000">
                      <a:alpha val="43137"/>
                    </a:srgbClr>
                  </a:outerShdw>
                </a:effectLst>
              </a:rPr>
              <a:t> </a:t>
            </a:r>
            <a:r>
              <a:rPr lang="tr-TR" sz="1200" b="1" i="1" dirty="0" smtClean="0">
                <a:effectLst>
                  <a:outerShdw blurRad="38100" dist="38100" dir="2700000" algn="tl">
                    <a:srgbClr val="000000">
                      <a:alpha val="43137"/>
                    </a:srgbClr>
                  </a:outerShdw>
                </a:effectLst>
              </a:rPr>
              <a:t>kadına yönelik şiddetle mücadele alanında eğitim verilecektir.</a:t>
            </a:r>
            <a:endParaRPr lang="tr-TR" b="0" i="0" dirty="0" smtClean="0">
              <a:effectLst/>
            </a:endParaRPr>
          </a:p>
          <a:p>
            <a:endParaRPr lang="tr-TR" dirty="0"/>
          </a:p>
        </p:txBody>
      </p:sp>
      <p:sp>
        <p:nvSpPr>
          <p:cNvPr id="4" name="Slayt Numarası Yer Tutucusu 3"/>
          <p:cNvSpPr>
            <a:spLocks noGrp="1"/>
          </p:cNvSpPr>
          <p:nvPr>
            <p:ph type="sldNum" sz="quarter" idx="10"/>
          </p:nvPr>
        </p:nvSpPr>
        <p:spPr/>
        <p:txBody>
          <a:bodyPr/>
          <a:lstStyle/>
          <a:p>
            <a:fld id="{4499C07A-7F9E-4C35-81C2-15D3D5FECE52}" type="slidenum">
              <a:rPr lang="tr-TR" smtClean="0"/>
              <a:pPr/>
              <a:t>34</a:t>
            </a:fld>
            <a:endParaRPr lang="tr-TR"/>
          </a:p>
        </p:txBody>
      </p:sp>
    </p:spTree>
    <p:extLst>
      <p:ext uri="{BB962C8B-B14F-4D97-AF65-F5344CB8AC3E}">
        <p14:creationId xmlns:p14="http://schemas.microsoft.com/office/powerpoint/2010/main" xmlns="" val="488896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6284</a:t>
            </a:r>
            <a:r>
              <a:rPr lang="tr-TR" baseline="0" dirty="0" smtClean="0"/>
              <a:t> sayılı Kanunun uygulanması değerlendirilirken en çok eleştiri konusu yapılan hususların başında, karar mercilerince vaka bazlı inceleme yapılmaması, her olay için benzer tedbirleri benzer sürelerle vermeleridir. Bunun pek çok sakıncayı bünyesinde barındırdığı açıktır. Aile mahkemelerinin karar verirken, mesleki dokümanlar ve incelemelerle desteklenmesi, vakaya uygun ve etkin uygulanma kabiliyetine sahip kararlar verilmesi açısından elzemdir. Bu kapsamda, aile mahkemeleri ile Aile Çalışma ve Sosyal Hizmetler İl Müdürlüklerimizin işbirliği içinde çalışması, Aile mahkemelerinin şiddet vakasına ilişkin sosyal inceleme raporu taleplerinin, İl Müdürlüğü bünyesinde görev alan meslek elemanlarınca yapılacak mesleki çalışmalarla karşılanması gerekmektedir. Bu işbirliğinin sağlanması için İl Müdürlüğünce gerekli iş dağılımı yapılması beklenmektedir.</a:t>
            </a:r>
            <a:endParaRPr lang="tr-TR" dirty="0"/>
          </a:p>
        </p:txBody>
      </p:sp>
      <p:sp>
        <p:nvSpPr>
          <p:cNvPr id="4" name="Slayt Numarası Yer Tutucusu 3"/>
          <p:cNvSpPr>
            <a:spLocks noGrp="1"/>
          </p:cNvSpPr>
          <p:nvPr>
            <p:ph type="sldNum" sz="quarter" idx="10"/>
          </p:nvPr>
        </p:nvSpPr>
        <p:spPr/>
        <p:txBody>
          <a:bodyPr/>
          <a:lstStyle/>
          <a:p>
            <a:fld id="{4499C07A-7F9E-4C35-81C2-15D3D5FECE52}" type="slidenum">
              <a:rPr lang="tr-TR" smtClean="0"/>
              <a:pPr/>
              <a:t>35</a:t>
            </a:fld>
            <a:endParaRPr lang="tr-TR"/>
          </a:p>
        </p:txBody>
      </p:sp>
    </p:spTree>
    <p:extLst>
      <p:ext uri="{BB962C8B-B14F-4D97-AF65-F5344CB8AC3E}">
        <p14:creationId xmlns:p14="http://schemas.microsoft.com/office/powerpoint/2010/main" xmlns="" val="327998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6284</a:t>
            </a:r>
            <a:r>
              <a:rPr lang="tr-TR" baseline="0" dirty="0" smtClean="0"/>
              <a:t> sayılı Kanunun uygulanması değerlendirilirken en çok eleştiri konusu yapılan hususların başında, karar mercilerince vaka bazlı inceleme yapılmaması, her olay için benzer tedbirleri benzer sürelerle vermeleridir. Bunun pek çok sakıncayı bünyesinde barındırdığı açıktır. Aile mahkemelerinin karar verirken, mesleki dokümanlar ve incelemelerle desteklenmesi, vakaya uygun ve etkin uygulanma kabiliyetine sahip kararlar verilmesi açısından elzemdir. Bu kapsamda, aile mahkemeleri ile Aile Çalışma ve Sosyal Hizmetler İl Müdürlüklerimizin işbirliği içinde çalışması, Aile mahkemelerinin şiddet vakasına ilişkin sosyal inceleme raporu taleplerinin, İl Müdürlüğü bünyesinde görev alan meslek elemanlarınca yapılacak mesleki çalışmalarla karşılanması gerekmektedir. Bu işbirliğinin sağlanması için İl Müdürlüğünce gerekli iş dağılımı yapılması beklenmektedir.</a:t>
            </a:r>
            <a:endParaRPr lang="tr-TR" dirty="0"/>
          </a:p>
        </p:txBody>
      </p:sp>
      <p:sp>
        <p:nvSpPr>
          <p:cNvPr id="4" name="Slayt Numarası Yer Tutucusu 3"/>
          <p:cNvSpPr>
            <a:spLocks noGrp="1"/>
          </p:cNvSpPr>
          <p:nvPr>
            <p:ph type="sldNum" sz="quarter" idx="10"/>
          </p:nvPr>
        </p:nvSpPr>
        <p:spPr/>
        <p:txBody>
          <a:bodyPr/>
          <a:lstStyle/>
          <a:p>
            <a:fld id="{4499C07A-7F9E-4C35-81C2-15D3D5FECE52}" type="slidenum">
              <a:rPr lang="tr-TR" smtClean="0"/>
              <a:pPr/>
              <a:t>36</a:t>
            </a:fld>
            <a:endParaRPr lang="tr-TR"/>
          </a:p>
        </p:txBody>
      </p:sp>
    </p:spTree>
    <p:extLst>
      <p:ext uri="{BB962C8B-B14F-4D97-AF65-F5344CB8AC3E}">
        <p14:creationId xmlns:p14="http://schemas.microsoft.com/office/powerpoint/2010/main" xmlns="" val="327998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499C07A-7F9E-4C35-81C2-15D3D5FECE52}" type="slidenum">
              <a:rPr lang="tr-TR" smtClean="0"/>
              <a:pPr/>
              <a:t>37</a:t>
            </a:fld>
            <a:endParaRPr lang="tr-TR"/>
          </a:p>
        </p:txBody>
      </p:sp>
    </p:spTree>
    <p:extLst>
      <p:ext uri="{BB962C8B-B14F-4D97-AF65-F5344CB8AC3E}">
        <p14:creationId xmlns:p14="http://schemas.microsoft.com/office/powerpoint/2010/main" xmlns="" val="1920111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Acil durumlarda kullanılmak ve adli birimlerle iletişime geçmek adına geliştirilmiş mobil uygulamaların mağdurun yardıma </a:t>
            </a:r>
            <a:r>
              <a:rPr lang="tr-TR" dirty="0" err="1" smtClean="0"/>
              <a:t>erşimi</a:t>
            </a:r>
            <a:r>
              <a:rPr lang="tr-TR" dirty="0" smtClean="0"/>
              <a:t> için önemli olduğu bilinmektedir. Kadın Destek Uygulaması (KADES)'</a:t>
            </a:r>
            <a:r>
              <a:rPr lang="tr-TR" dirty="0" err="1" smtClean="0"/>
              <a:t>nın</a:t>
            </a:r>
            <a:r>
              <a:rPr lang="tr-TR" dirty="0" smtClean="0"/>
              <a:t> kamuoyunda görünürlüğünün arttırılması gerekmektedir.</a:t>
            </a:r>
            <a:r>
              <a:rPr lang="tr-TR" baseline="0" dirty="0" smtClean="0"/>
              <a:t> Bu kapsamda </a:t>
            </a:r>
            <a:r>
              <a:rPr lang="tr-TR" baseline="0" dirty="0" err="1" smtClean="0"/>
              <a:t>KADES’in</a:t>
            </a:r>
            <a:r>
              <a:rPr lang="tr-TR" baseline="0" dirty="0" smtClean="0"/>
              <a:t> kamuoyu tarafından bilinirliğinin artması için yerel düzeyde tanıtım çalışmaları yapılması beklenmektedir.</a:t>
            </a:r>
            <a:endParaRPr lang="tr-TR" dirty="0"/>
          </a:p>
        </p:txBody>
      </p:sp>
      <p:sp>
        <p:nvSpPr>
          <p:cNvPr id="4" name="Slayt Numarası Yer Tutucusu 3"/>
          <p:cNvSpPr>
            <a:spLocks noGrp="1"/>
          </p:cNvSpPr>
          <p:nvPr>
            <p:ph type="sldNum" sz="quarter" idx="10"/>
          </p:nvPr>
        </p:nvSpPr>
        <p:spPr/>
        <p:txBody>
          <a:bodyPr/>
          <a:lstStyle/>
          <a:p>
            <a:fld id="{4499C07A-7F9E-4C35-81C2-15D3D5FECE52}" type="slidenum">
              <a:rPr lang="tr-TR" smtClean="0"/>
              <a:pPr/>
              <a:t>38</a:t>
            </a:fld>
            <a:endParaRPr lang="tr-TR"/>
          </a:p>
        </p:txBody>
      </p:sp>
    </p:spTree>
    <p:extLst>
      <p:ext uri="{BB962C8B-B14F-4D97-AF65-F5344CB8AC3E}">
        <p14:creationId xmlns:p14="http://schemas.microsoft.com/office/powerpoint/2010/main" xmlns="" val="2322004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499C07A-7F9E-4C35-81C2-15D3D5FECE52}" type="slidenum">
              <a:rPr lang="tr-TR" smtClean="0"/>
              <a:pPr/>
              <a:t>39</a:t>
            </a:fld>
            <a:endParaRPr lang="tr-TR"/>
          </a:p>
        </p:txBody>
      </p:sp>
    </p:spTree>
    <p:extLst>
      <p:ext uri="{BB962C8B-B14F-4D97-AF65-F5344CB8AC3E}">
        <p14:creationId xmlns:p14="http://schemas.microsoft.com/office/powerpoint/2010/main" xmlns="" val="1920111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Kadına yönelik şiddetin kalıcı şekilde tasfiye edilmesi ve mağdurun hayatından çıkarılabilmesi için şiddet uygulayana yönelik yürütülecek çalışmalar da çok önemlidir. Bu kapsamda, şiddet uygulayanın konuya ilişkin kendinden kaynaklanan sorununa ilişkin farkındalığının arttırılması gerektiği değerlendirilmektedir. Gerekli adımlar atılmalıdır.</a:t>
            </a:r>
            <a:endParaRPr lang="tr-TR" dirty="0"/>
          </a:p>
        </p:txBody>
      </p:sp>
      <p:sp>
        <p:nvSpPr>
          <p:cNvPr id="4" name="Slayt Numarası Yer Tutucusu 3"/>
          <p:cNvSpPr>
            <a:spLocks noGrp="1"/>
          </p:cNvSpPr>
          <p:nvPr>
            <p:ph type="sldNum" sz="quarter" idx="10"/>
          </p:nvPr>
        </p:nvSpPr>
        <p:spPr/>
        <p:txBody>
          <a:bodyPr/>
          <a:lstStyle/>
          <a:p>
            <a:fld id="{4499C07A-7F9E-4C35-81C2-15D3D5FECE52}" type="slidenum">
              <a:rPr lang="tr-TR" smtClean="0"/>
              <a:pPr/>
              <a:t>40</a:t>
            </a:fld>
            <a:endParaRPr lang="tr-TR"/>
          </a:p>
        </p:txBody>
      </p:sp>
    </p:spTree>
    <p:extLst>
      <p:ext uri="{BB962C8B-B14F-4D97-AF65-F5344CB8AC3E}">
        <p14:creationId xmlns:p14="http://schemas.microsoft.com/office/powerpoint/2010/main" xmlns="" val="3615868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499C07A-7F9E-4C35-81C2-15D3D5FECE52}" type="slidenum">
              <a:rPr lang="tr-TR" smtClean="0"/>
              <a:pPr/>
              <a:t>3</a:t>
            </a:fld>
            <a:endParaRPr lang="tr-TR"/>
          </a:p>
        </p:txBody>
      </p:sp>
    </p:spTree>
    <p:extLst>
      <p:ext uri="{BB962C8B-B14F-4D97-AF65-F5344CB8AC3E}">
        <p14:creationId xmlns:p14="http://schemas.microsoft.com/office/powerpoint/2010/main" xmlns="" val="28970082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499C07A-7F9E-4C35-81C2-15D3D5FECE52}" type="slidenum">
              <a:rPr lang="tr-TR" smtClean="0"/>
              <a:pPr/>
              <a:t>41</a:t>
            </a:fld>
            <a:endParaRPr lang="tr-TR"/>
          </a:p>
        </p:txBody>
      </p:sp>
    </p:spTree>
    <p:extLst>
      <p:ext uri="{BB962C8B-B14F-4D97-AF65-F5344CB8AC3E}">
        <p14:creationId xmlns:p14="http://schemas.microsoft.com/office/powerpoint/2010/main" xmlns="" val="3615868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2FD2583-5711-42E2-AE74-0299D6FA7797}" type="slidenum">
              <a:rPr lang="tr-TR" smtClean="0">
                <a:solidFill>
                  <a:prstClr val="black"/>
                </a:solidFill>
              </a:rPr>
              <a:pPr/>
              <a:t>42</a:t>
            </a:fld>
            <a:endParaRPr lang="tr-TR">
              <a:solidFill>
                <a:prstClr val="black"/>
              </a:solidFill>
            </a:endParaRPr>
          </a:p>
        </p:txBody>
      </p:sp>
    </p:spTree>
    <p:extLst>
      <p:ext uri="{BB962C8B-B14F-4D97-AF65-F5344CB8AC3E}">
        <p14:creationId xmlns:p14="http://schemas.microsoft.com/office/powerpoint/2010/main" xmlns="" val="25586174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2FD2583-5711-42E2-AE74-0299D6FA7797}" type="slidenum">
              <a:rPr lang="tr-TR" smtClean="0"/>
              <a:pPr/>
              <a:t>43</a:t>
            </a:fld>
            <a:endParaRPr lang="tr-TR"/>
          </a:p>
        </p:txBody>
      </p:sp>
    </p:spTree>
    <p:extLst>
      <p:ext uri="{BB962C8B-B14F-4D97-AF65-F5344CB8AC3E}">
        <p14:creationId xmlns:p14="http://schemas.microsoft.com/office/powerpoint/2010/main" xmlns="" val="24908611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2FD2583-5711-42E2-AE74-0299D6FA7797}" type="slidenum">
              <a:rPr lang="tr-TR" smtClean="0"/>
              <a:pPr/>
              <a:t>44</a:t>
            </a:fld>
            <a:endParaRPr lang="tr-TR"/>
          </a:p>
        </p:txBody>
      </p:sp>
    </p:spTree>
    <p:extLst>
      <p:ext uri="{BB962C8B-B14F-4D97-AF65-F5344CB8AC3E}">
        <p14:creationId xmlns:p14="http://schemas.microsoft.com/office/powerpoint/2010/main" xmlns="" val="2490861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Kadına yönelik şiddetle mücadelenin toplumun her kesimince benimsenmesi bu sorunun tasfiyesi için şarttır. Sosyal altyapıda bu dönüşümün sağlanması için bireylere ulaşma </a:t>
            </a:r>
            <a:r>
              <a:rPr lang="tr-TR" dirty="0" err="1" smtClean="0"/>
              <a:t>kabliyeti</a:t>
            </a:r>
            <a:r>
              <a:rPr lang="tr-TR" dirty="0" smtClean="0"/>
              <a:t> ve potansiyeli yüksek muhtarların rol alması gerektiği değerlendirilmektedir. Bu hedef kitlenin kapasitesi arttırılmalıdır. Bu kapsamda</a:t>
            </a:r>
            <a:r>
              <a:rPr lang="tr-TR" b="0" dirty="0" smtClean="0">
                <a:effectLst>
                  <a:outerShdw blurRad="38100" dist="38100" dir="2700000" algn="tl">
                    <a:srgbClr val="000000">
                      <a:alpha val="43137"/>
                    </a:srgbClr>
                  </a:outerShdw>
                </a:effectLst>
              </a:rPr>
              <a:t>,</a:t>
            </a:r>
            <a:r>
              <a:rPr lang="tr-TR" b="0" baseline="0" dirty="0" smtClean="0">
                <a:effectLst>
                  <a:outerShdw blurRad="38100" dist="38100" dir="2700000" algn="tl">
                    <a:srgbClr val="000000">
                      <a:alpha val="43137"/>
                    </a:srgbClr>
                  </a:outerShdw>
                </a:effectLst>
              </a:rPr>
              <a:t> </a:t>
            </a:r>
            <a:r>
              <a:rPr lang="tr-TR" sz="1200" b="0" i="1" baseline="0" dirty="0" smtClean="0">
                <a:effectLst>
                  <a:outerShdw blurRad="38100" dist="38100" dir="2700000" algn="tl">
                    <a:srgbClr val="000000">
                      <a:alpha val="43137"/>
                    </a:srgbClr>
                  </a:outerShdw>
                </a:effectLst>
              </a:rPr>
              <a:t>y</a:t>
            </a:r>
            <a:r>
              <a:rPr lang="tr-TR" sz="1200" b="0" i="1" dirty="0" smtClean="0">
                <a:effectLst>
                  <a:outerShdw blurRad="38100" dist="38100" dir="2700000" algn="tl">
                    <a:srgbClr val="000000">
                      <a:alpha val="43137"/>
                    </a:srgbClr>
                  </a:outerShdw>
                </a:effectLst>
              </a:rPr>
              <a:t>erel düzeyde muhtarların şiddetle mücadelede görev almasını </a:t>
            </a:r>
            <a:r>
              <a:rPr lang="tr-TR" sz="1200" b="0" i="1" dirty="0" err="1" smtClean="0">
                <a:effectLst>
                  <a:outerShdw blurRad="38100" dist="38100" dir="2700000" algn="tl">
                    <a:srgbClr val="000000">
                      <a:alpha val="43137"/>
                    </a:srgbClr>
                  </a:outerShdw>
                </a:effectLst>
              </a:rPr>
              <a:t>teminen</a:t>
            </a:r>
            <a:r>
              <a:rPr lang="tr-TR" sz="1200" b="0" i="1" dirty="0" smtClean="0">
                <a:effectLst>
                  <a:outerShdw blurRad="38100" dist="38100" dir="2700000" algn="tl">
                    <a:srgbClr val="000000">
                      <a:alpha val="43137"/>
                    </a:srgbClr>
                  </a:outerShdw>
                </a:effectLst>
              </a:rPr>
              <a:t> eğitim çalışmaları dahil gerekli tedbirler alınması</a:t>
            </a:r>
            <a:r>
              <a:rPr lang="tr-TR" sz="1200" b="0" i="1" baseline="0" dirty="0" smtClean="0">
                <a:effectLst>
                  <a:outerShdw blurRad="38100" dist="38100" dir="2700000" algn="tl">
                    <a:srgbClr val="000000">
                      <a:alpha val="43137"/>
                    </a:srgbClr>
                  </a:outerShdw>
                </a:effectLst>
              </a:rPr>
              <a:t> beklenmektedir.</a:t>
            </a:r>
            <a:endParaRPr lang="tr-TR" b="0" dirty="0">
              <a:effectLst>
                <a:outerShdw blurRad="38100" dist="38100" dir="2700000" algn="tl">
                  <a:srgbClr val="000000">
                    <a:alpha val="43137"/>
                  </a:srgbClr>
                </a:outerShdw>
              </a:effectLst>
            </a:endParaRPr>
          </a:p>
        </p:txBody>
      </p:sp>
      <p:sp>
        <p:nvSpPr>
          <p:cNvPr id="4" name="Slayt Numarası Yer Tutucusu 3"/>
          <p:cNvSpPr>
            <a:spLocks noGrp="1"/>
          </p:cNvSpPr>
          <p:nvPr>
            <p:ph type="sldNum" sz="quarter" idx="10"/>
          </p:nvPr>
        </p:nvSpPr>
        <p:spPr/>
        <p:txBody>
          <a:bodyPr/>
          <a:lstStyle/>
          <a:p>
            <a:fld id="{4499C07A-7F9E-4C35-81C2-15D3D5FECE52}" type="slidenum">
              <a:rPr lang="tr-TR" smtClean="0"/>
              <a:pPr/>
              <a:t>45</a:t>
            </a:fld>
            <a:endParaRPr lang="tr-TR"/>
          </a:p>
        </p:txBody>
      </p:sp>
    </p:spTree>
    <p:extLst>
      <p:ext uri="{BB962C8B-B14F-4D97-AF65-F5344CB8AC3E}">
        <p14:creationId xmlns:p14="http://schemas.microsoft.com/office/powerpoint/2010/main" xmlns="" val="1383949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499C07A-7F9E-4C35-81C2-15D3D5FECE52}" type="slidenum">
              <a:rPr lang="tr-TR" smtClean="0"/>
              <a:pPr/>
              <a:t>46</a:t>
            </a:fld>
            <a:endParaRPr lang="tr-TR"/>
          </a:p>
        </p:txBody>
      </p:sp>
    </p:spTree>
    <p:extLst>
      <p:ext uri="{BB962C8B-B14F-4D97-AF65-F5344CB8AC3E}">
        <p14:creationId xmlns:p14="http://schemas.microsoft.com/office/powerpoint/2010/main" xmlns="" val="19201114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499C07A-7F9E-4C35-81C2-15D3D5FECE52}" type="slidenum">
              <a:rPr lang="tr-TR" smtClean="0"/>
              <a:pPr/>
              <a:t>47</a:t>
            </a:fld>
            <a:endParaRPr lang="tr-TR"/>
          </a:p>
        </p:txBody>
      </p:sp>
    </p:spTree>
    <p:extLst>
      <p:ext uri="{BB962C8B-B14F-4D97-AF65-F5344CB8AC3E}">
        <p14:creationId xmlns:p14="http://schemas.microsoft.com/office/powerpoint/2010/main" xmlns="" val="19201114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499C07A-7F9E-4C35-81C2-15D3D5FECE52}" type="slidenum">
              <a:rPr lang="tr-TR" smtClean="0"/>
              <a:pPr/>
              <a:t>48</a:t>
            </a:fld>
            <a:endParaRPr lang="tr-TR"/>
          </a:p>
        </p:txBody>
      </p:sp>
    </p:spTree>
    <p:extLst>
      <p:ext uri="{BB962C8B-B14F-4D97-AF65-F5344CB8AC3E}">
        <p14:creationId xmlns:p14="http://schemas.microsoft.com/office/powerpoint/2010/main" xmlns="" val="17450323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Milli Eğitim</a:t>
            </a:r>
            <a:r>
              <a:rPr lang="tr-TR" baseline="0" dirty="0" smtClean="0"/>
              <a:t> Bakanlığı, şiddetle mücadele ve kadın erkek eşitliğine ilişkin toplumsal dönüşüm ve farkındalık sağlanması konusunda öncü rol oynaması beklenen kurumdur. Bu bağlamda t</a:t>
            </a:r>
            <a:r>
              <a:rPr lang="tr-TR" dirty="0" smtClean="0"/>
              <a:t>oplumda ve kamuoyunda kadına yönelik şiddetle mücadeleye dikkat çekmek ve farkındalık yaratmak amacıyla çeşitli yarışma ve etkinlerin düzenlenmesinin faydalı olacağı değerlendirilmektedir.</a:t>
            </a:r>
            <a:endParaRPr lang="tr-TR" dirty="0"/>
          </a:p>
        </p:txBody>
      </p:sp>
      <p:sp>
        <p:nvSpPr>
          <p:cNvPr id="4" name="Slayt Numarası Yer Tutucusu 3"/>
          <p:cNvSpPr>
            <a:spLocks noGrp="1"/>
          </p:cNvSpPr>
          <p:nvPr>
            <p:ph type="sldNum" sz="quarter" idx="10"/>
          </p:nvPr>
        </p:nvSpPr>
        <p:spPr/>
        <p:txBody>
          <a:bodyPr/>
          <a:lstStyle/>
          <a:p>
            <a:fld id="{4499C07A-7F9E-4C35-81C2-15D3D5FECE52}" type="slidenum">
              <a:rPr lang="tr-TR" smtClean="0"/>
              <a:pPr/>
              <a:t>49</a:t>
            </a:fld>
            <a:endParaRPr lang="tr-TR"/>
          </a:p>
        </p:txBody>
      </p:sp>
    </p:spTree>
    <p:extLst>
      <p:ext uri="{BB962C8B-B14F-4D97-AF65-F5344CB8AC3E}">
        <p14:creationId xmlns:p14="http://schemas.microsoft.com/office/powerpoint/2010/main" xmlns="" val="17450323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499C07A-7F9E-4C35-81C2-15D3D5FECE52}" type="slidenum">
              <a:rPr lang="tr-TR" smtClean="0"/>
              <a:pPr/>
              <a:t>50</a:t>
            </a:fld>
            <a:endParaRPr lang="tr-TR"/>
          </a:p>
        </p:txBody>
      </p:sp>
    </p:spTree>
    <p:extLst>
      <p:ext uri="{BB962C8B-B14F-4D97-AF65-F5344CB8AC3E}">
        <p14:creationId xmlns:p14="http://schemas.microsoft.com/office/powerpoint/2010/main" xmlns="" val="1745032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499C07A-7F9E-4C35-81C2-15D3D5FECE52}" type="slidenum">
              <a:rPr lang="tr-TR" smtClean="0"/>
              <a:pPr/>
              <a:t>4</a:t>
            </a:fld>
            <a:endParaRPr lang="tr-TR"/>
          </a:p>
        </p:txBody>
      </p:sp>
    </p:spTree>
    <p:extLst>
      <p:ext uri="{BB962C8B-B14F-4D97-AF65-F5344CB8AC3E}">
        <p14:creationId xmlns:p14="http://schemas.microsoft.com/office/powerpoint/2010/main" xmlns="" val="7514227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2FD2583-5711-42E2-AE74-0299D6FA7797}" type="slidenum">
              <a:rPr lang="tr-TR" smtClean="0"/>
              <a:pPr/>
              <a:t>51</a:t>
            </a:fld>
            <a:endParaRPr lang="tr-TR"/>
          </a:p>
        </p:txBody>
      </p:sp>
    </p:spTree>
    <p:extLst>
      <p:ext uri="{BB962C8B-B14F-4D97-AF65-F5344CB8AC3E}">
        <p14:creationId xmlns:p14="http://schemas.microsoft.com/office/powerpoint/2010/main" xmlns="" val="24908611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spcBef>
                <a:spcPct val="0"/>
              </a:spcBef>
            </a:pPr>
            <a:endParaRPr lang="tr-TR" dirty="0" smtClean="0"/>
          </a:p>
        </p:txBody>
      </p:sp>
      <p:sp>
        <p:nvSpPr>
          <p:cNvPr id="4" name="Slayt Numarası Yer Tutucusu 3"/>
          <p:cNvSpPr>
            <a:spLocks noGrp="1"/>
          </p:cNvSpPr>
          <p:nvPr>
            <p:ph type="sldNum" sz="quarter" idx="10"/>
          </p:nvPr>
        </p:nvSpPr>
        <p:spPr/>
        <p:txBody>
          <a:bodyPr/>
          <a:lstStyle/>
          <a:p>
            <a:fld id="{4499C07A-7F9E-4C35-81C2-15D3D5FECE52}" type="slidenum">
              <a:rPr lang="tr-TR" smtClean="0"/>
              <a:pPr/>
              <a:t>52</a:t>
            </a:fld>
            <a:endParaRPr lang="tr-TR"/>
          </a:p>
        </p:txBody>
      </p:sp>
    </p:spTree>
    <p:extLst>
      <p:ext uri="{BB962C8B-B14F-4D97-AF65-F5344CB8AC3E}">
        <p14:creationId xmlns:p14="http://schemas.microsoft.com/office/powerpoint/2010/main" xmlns="" val="11365702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spcBef>
                <a:spcPct val="0"/>
              </a:spcBef>
            </a:pPr>
            <a:endParaRPr lang="tr-TR" dirty="0" smtClean="0"/>
          </a:p>
        </p:txBody>
      </p:sp>
      <p:sp>
        <p:nvSpPr>
          <p:cNvPr id="4" name="Slayt Numarası Yer Tutucusu 3"/>
          <p:cNvSpPr>
            <a:spLocks noGrp="1"/>
          </p:cNvSpPr>
          <p:nvPr>
            <p:ph type="sldNum" sz="quarter" idx="10"/>
          </p:nvPr>
        </p:nvSpPr>
        <p:spPr/>
        <p:txBody>
          <a:bodyPr/>
          <a:lstStyle/>
          <a:p>
            <a:fld id="{4499C07A-7F9E-4C35-81C2-15D3D5FECE52}" type="slidenum">
              <a:rPr lang="tr-TR" smtClean="0"/>
              <a:pPr/>
              <a:t>53</a:t>
            </a:fld>
            <a:endParaRPr lang="tr-TR"/>
          </a:p>
        </p:txBody>
      </p:sp>
    </p:spTree>
    <p:extLst>
      <p:ext uri="{BB962C8B-B14F-4D97-AF65-F5344CB8AC3E}">
        <p14:creationId xmlns:p14="http://schemas.microsoft.com/office/powerpoint/2010/main" xmlns="" val="11365702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2FD2583-5711-42E2-AE74-0299D6FA7797}" type="slidenum">
              <a:rPr lang="tr-TR" smtClean="0"/>
              <a:pPr/>
              <a:t>54</a:t>
            </a:fld>
            <a:endParaRPr lang="tr-TR"/>
          </a:p>
        </p:txBody>
      </p:sp>
    </p:spTree>
    <p:extLst>
      <p:ext uri="{BB962C8B-B14F-4D97-AF65-F5344CB8AC3E}">
        <p14:creationId xmlns:p14="http://schemas.microsoft.com/office/powerpoint/2010/main" xmlns="" val="11590296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dirty="0" smtClean="0">
                <a:latin typeface="Garamond" panose="02020404030301010803" pitchFamily="18" charset="0"/>
                <a:cs typeface="Times New Roman" panose="02020603050405020304" pitchFamily="18" charset="0"/>
              </a:rPr>
              <a:t>***Bu bölüme giren notlar,</a:t>
            </a:r>
            <a:r>
              <a:rPr lang="tr-TR" sz="1200" b="0" baseline="0" dirty="0" smtClean="0">
                <a:latin typeface="Garamond" panose="02020404030301010803" pitchFamily="18" charset="0"/>
                <a:cs typeface="Times New Roman" panose="02020603050405020304" pitchFamily="18" charset="0"/>
              </a:rPr>
              <a:t> </a:t>
            </a:r>
            <a:r>
              <a:rPr lang="tr-TR" sz="1200" b="0" baseline="0" dirty="0" err="1" smtClean="0">
                <a:latin typeface="Garamond" panose="02020404030301010803" pitchFamily="18" charset="0"/>
                <a:cs typeface="Times New Roman" panose="02020603050405020304" pitchFamily="18" charset="0"/>
              </a:rPr>
              <a:t>Garamond</a:t>
            </a:r>
            <a:r>
              <a:rPr lang="tr-TR" sz="1200" b="0" baseline="0" dirty="0" smtClean="0">
                <a:latin typeface="Garamond" panose="02020404030301010803" pitchFamily="18" charset="0"/>
                <a:cs typeface="Times New Roman" panose="02020603050405020304" pitchFamily="18" charset="0"/>
              </a:rPr>
              <a:t> 12 </a:t>
            </a:r>
            <a:r>
              <a:rPr lang="tr-TR" sz="1200" b="0" baseline="0" dirty="0" err="1" smtClean="0">
                <a:latin typeface="Garamond" panose="02020404030301010803" pitchFamily="18" charset="0"/>
                <a:cs typeface="Times New Roman" panose="02020603050405020304" pitchFamily="18" charset="0"/>
              </a:rPr>
              <a:t>pt</a:t>
            </a:r>
            <a:r>
              <a:rPr lang="tr-TR" sz="1200" b="0" baseline="0" dirty="0" smtClean="0">
                <a:latin typeface="Garamond" panose="02020404030301010803" pitchFamily="18" charset="0"/>
                <a:cs typeface="Times New Roman" panose="02020603050405020304" pitchFamily="18" charset="0"/>
              </a:rPr>
              <a:t> olarak yazılır.***</a:t>
            </a:r>
            <a:endParaRPr lang="tr-TR" sz="1200" b="0" dirty="0" smtClean="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pPr/>
              <a:t>55</a:t>
            </a:fld>
            <a:endParaRPr lang="tr-TR"/>
          </a:p>
        </p:txBody>
      </p:sp>
    </p:spTree>
    <p:extLst>
      <p:ext uri="{BB962C8B-B14F-4D97-AF65-F5344CB8AC3E}">
        <p14:creationId xmlns:p14="http://schemas.microsoft.com/office/powerpoint/2010/main" xmlns="" val="2741341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Dünyada da gelişmişlik düzeyi ne olursa olsun her ülkede kadın cinayeti olgusunun varlığını sürdürdüğünü üzülerek görmekteyiz. 2015 yılı Dünya Sağlık Örgütü verilerine göre Brezilya’da bir milyon kadında 42 kadın cinayete kurban giderken, ABD’de bu rakam 21, Hindistan’da 19, Arjantin’de 13, Kore’de 9, Belçika’da ve Avustralya’da 8, İsrail’de 7 olarak gerçekleşmiş. Türkiye ise, Almanya, Finlandiya, İsviçre, Norveç, Hollanda, İspanya ve İsveç gibi ülkelerle birlikte 5-6 bandında yer almaktadır. Özellikle Kuzey ve Güney Amerika’da kadın cinayeti rakamlarının çok yüksek olduğu bilinmektedir.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B3C15C-C27C-4FF5-B429-995D138FC104}" type="slidenum">
              <a:rPr lang="tr-TR" smtClean="0"/>
              <a:pPr/>
              <a:t>7</a:t>
            </a:fld>
            <a:endParaRPr lang="tr-TR"/>
          </a:p>
        </p:txBody>
      </p:sp>
    </p:spTree>
    <p:extLst>
      <p:ext uri="{BB962C8B-B14F-4D97-AF65-F5344CB8AC3E}">
        <p14:creationId xmlns:p14="http://schemas.microsoft.com/office/powerpoint/2010/main" xmlns="" val="3146078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2FD2583-5711-42E2-AE74-0299D6FA7797}" type="slidenum">
              <a:rPr lang="tr-TR" smtClean="0"/>
              <a:pPr/>
              <a:t>8</a:t>
            </a:fld>
            <a:endParaRPr lang="tr-TR"/>
          </a:p>
        </p:txBody>
      </p:sp>
    </p:spTree>
    <p:extLst>
      <p:ext uri="{BB962C8B-B14F-4D97-AF65-F5344CB8AC3E}">
        <p14:creationId xmlns:p14="http://schemas.microsoft.com/office/powerpoint/2010/main" xmlns="" val="611948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2FD2583-5711-42E2-AE74-0299D6FA7797}" type="slidenum">
              <a:rPr lang="tr-TR" smtClean="0"/>
              <a:pPr/>
              <a:t>9</a:t>
            </a:fld>
            <a:endParaRPr lang="tr-TR"/>
          </a:p>
        </p:txBody>
      </p:sp>
    </p:spTree>
    <p:extLst>
      <p:ext uri="{BB962C8B-B14F-4D97-AF65-F5344CB8AC3E}">
        <p14:creationId xmlns:p14="http://schemas.microsoft.com/office/powerpoint/2010/main" xmlns="" val="2814300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2FD2583-5711-42E2-AE74-0299D6FA7797}" type="slidenum">
              <a:rPr lang="tr-TR" smtClean="0"/>
              <a:pPr/>
              <a:t>10</a:t>
            </a:fld>
            <a:endParaRPr lang="tr-TR"/>
          </a:p>
        </p:txBody>
      </p:sp>
    </p:spTree>
    <p:extLst>
      <p:ext uri="{BB962C8B-B14F-4D97-AF65-F5344CB8AC3E}">
        <p14:creationId xmlns:p14="http://schemas.microsoft.com/office/powerpoint/2010/main" xmlns="" val="2786903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indent="-228600">
              <a:buAutoNum type="arabicPeriod"/>
            </a:pPr>
            <a:r>
              <a:rPr lang="tr-TR" dirty="0" smtClean="0"/>
              <a:t>Birincil</a:t>
            </a:r>
            <a:r>
              <a:rPr lang="tr-TR" baseline="0" dirty="0" smtClean="0"/>
              <a:t> Koruma</a:t>
            </a:r>
          </a:p>
          <a:p>
            <a:pPr marL="228600" indent="-228600">
              <a:buAutoNum type="arabicPeriod"/>
            </a:pPr>
            <a:r>
              <a:rPr lang="tr-TR" baseline="0" dirty="0" smtClean="0"/>
              <a:t>İkincil Koruma</a:t>
            </a:r>
          </a:p>
          <a:p>
            <a:pPr marL="228600" indent="-228600">
              <a:buAutoNum type="arabicPeriod"/>
            </a:pPr>
            <a:r>
              <a:rPr lang="tr-TR" baseline="0" dirty="0" smtClean="0"/>
              <a:t>Üçüncül Koruma</a:t>
            </a:r>
            <a:endParaRPr lang="tr-TR" dirty="0"/>
          </a:p>
        </p:txBody>
      </p:sp>
      <p:sp>
        <p:nvSpPr>
          <p:cNvPr id="4" name="Slayt Numarası Yer Tutucusu 3"/>
          <p:cNvSpPr>
            <a:spLocks noGrp="1"/>
          </p:cNvSpPr>
          <p:nvPr>
            <p:ph type="sldNum" sz="quarter" idx="10"/>
          </p:nvPr>
        </p:nvSpPr>
        <p:spPr/>
        <p:txBody>
          <a:bodyPr/>
          <a:lstStyle/>
          <a:p>
            <a:fld id="{4499C07A-7F9E-4C35-81C2-15D3D5FECE52}" type="slidenum">
              <a:rPr lang="tr-TR" smtClean="0"/>
              <a:pPr/>
              <a:t>12</a:t>
            </a:fld>
            <a:endParaRPr lang="tr-TR"/>
          </a:p>
        </p:txBody>
      </p:sp>
    </p:spTree>
    <p:extLst>
      <p:ext uri="{BB962C8B-B14F-4D97-AF65-F5344CB8AC3E}">
        <p14:creationId xmlns:p14="http://schemas.microsoft.com/office/powerpoint/2010/main" xmlns="" val="81821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618423" y="3647174"/>
            <a:ext cx="7772400" cy="828032"/>
          </a:xfrm>
        </p:spPr>
        <p:txBody>
          <a:bodyPr anchor="b">
            <a:noAutofit/>
          </a:bodyPr>
          <a:lstStyle>
            <a:lvl1pPr algn="ctr">
              <a:defRPr sz="5400">
                <a:latin typeface="Times New Roman" pitchFamily="18" charset="0"/>
                <a:cs typeface="Times New Roman" panose="02020603050405020304" pitchFamily="18" charset="0"/>
              </a:defRPr>
            </a:lvl1pPr>
          </a:lstStyle>
          <a:p>
            <a:r>
              <a:rPr lang="tr-TR" dirty="0" smtClean="0"/>
              <a:t>Asıl başlık stili için tıklatın</a:t>
            </a:r>
            <a:endParaRPr lang="en-US" dirty="0"/>
          </a:p>
        </p:txBody>
      </p:sp>
      <p:sp>
        <p:nvSpPr>
          <p:cNvPr id="9" name="Subtitle 2"/>
          <p:cNvSpPr>
            <a:spLocks noGrp="1"/>
          </p:cNvSpPr>
          <p:nvPr>
            <p:ph type="subTitle" idx="1"/>
          </p:nvPr>
        </p:nvSpPr>
        <p:spPr>
          <a:xfrm>
            <a:off x="1075623" y="4892756"/>
            <a:ext cx="6858000" cy="647743"/>
          </a:xfrm>
        </p:spPr>
        <p:txBody>
          <a:bodyPr/>
          <a:lstStyle>
            <a:lvl1pPr marL="0" indent="0" algn="ctr">
              <a:buNone/>
              <a:defRPr sz="2400">
                <a:latin typeface="Times New Roman"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smtClean="0"/>
              <a:t>Asıl alt başlık stilini düzenlemek için tıklayın</a:t>
            </a:r>
            <a:endParaRPr lang="en-US" dirty="0"/>
          </a:p>
        </p:txBody>
      </p:sp>
    </p:spTree>
    <p:extLst>
      <p:ext uri="{BB962C8B-B14F-4D97-AF65-F5344CB8AC3E}">
        <p14:creationId xmlns:p14="http://schemas.microsoft.com/office/powerpoint/2010/main" xmlns="" val="20966719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Asıl başlık stili için tıklatın</a:t>
            </a:r>
            <a:endParaRPr lang="tr-TR" dirty="0"/>
          </a:p>
        </p:txBody>
      </p:sp>
      <p:sp>
        <p:nvSpPr>
          <p:cNvPr id="3" name="Dikey Metin Yer Tutucusu 2"/>
          <p:cNvSpPr>
            <a:spLocks noGrp="1"/>
          </p:cNvSpPr>
          <p:nvPr>
            <p:ph type="body" orient="vert" idx="1"/>
          </p:nvPr>
        </p:nvSpPr>
        <p:spPr/>
        <p:txBody>
          <a:bodyPr vert="eaVert"/>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64FEF47-0BC9-43F1-A28E-D23A1DDFCF4A}" type="slidenum">
              <a:rPr lang="tr-TR" smtClean="0"/>
              <a:pPr/>
              <a:t>‹#›</a:t>
            </a:fld>
            <a:endParaRPr lang="tr-TR"/>
          </a:p>
        </p:txBody>
      </p:sp>
    </p:spTree>
    <p:extLst>
      <p:ext uri="{BB962C8B-B14F-4D97-AF65-F5344CB8AC3E}">
        <p14:creationId xmlns:p14="http://schemas.microsoft.com/office/powerpoint/2010/main" xmlns="" val="4306161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dirty="0" smtClean="0"/>
              <a:t>Asıl başlık stili için tıklatın</a:t>
            </a:r>
            <a:endParaRPr lang="tr-TR" dirty="0"/>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64FEF47-0BC9-43F1-A28E-D23A1DDFCF4A}" type="slidenum">
              <a:rPr lang="tr-TR" smtClean="0"/>
              <a:pPr/>
              <a:t>‹#›</a:t>
            </a:fld>
            <a:endParaRPr lang="tr-TR"/>
          </a:p>
        </p:txBody>
      </p:sp>
    </p:spTree>
    <p:extLst>
      <p:ext uri="{BB962C8B-B14F-4D97-AF65-F5344CB8AC3E}">
        <p14:creationId xmlns:p14="http://schemas.microsoft.com/office/powerpoint/2010/main" xmlns="" val="20081930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1_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dirty="0" smtClean="0"/>
              <a:t>Asıl başlık stili için tıklatın</a:t>
            </a:r>
            <a:endParaRPr lang="tr-TR" dirty="0"/>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dirty="0" smtClean="0"/>
              <a:t>Asıl metin stillerini düzenle</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5776FF-AC16-4B72-9C8A-C6C7B834E379}" type="slidenum">
              <a:rPr lang="tr-TR" smtClean="0"/>
              <a:pPr/>
              <a:t>‹#›</a:t>
            </a:fld>
            <a:endParaRPr lang="tr-TR"/>
          </a:p>
        </p:txBody>
      </p:sp>
    </p:spTree>
    <p:extLst>
      <p:ext uri="{BB962C8B-B14F-4D97-AF65-F5344CB8AC3E}">
        <p14:creationId xmlns:p14="http://schemas.microsoft.com/office/powerpoint/2010/main" xmlns="" val="4193622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9" name="Resim 8"/>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618423" y="3647174"/>
            <a:ext cx="7772400" cy="828032"/>
          </a:xfrm>
        </p:spPr>
        <p:txBody>
          <a:bodyPr anchor="b">
            <a:noAutofit/>
          </a:bodyPr>
          <a:lstStyle>
            <a:lvl1pPr algn="ctr">
              <a:defRPr sz="5400">
                <a:latin typeface="Times New Roman" pitchFamily="18" charset="0"/>
                <a:cs typeface="Times New Roman" panose="02020603050405020304" pitchFamily="18" charset="0"/>
              </a:defRPr>
            </a:lvl1pPr>
          </a:lstStyle>
          <a:p>
            <a:r>
              <a:rPr lang="tr-TR" dirty="0" smtClean="0"/>
              <a:t>Asıl başlık stili için tıklatın</a:t>
            </a:r>
            <a:endParaRPr lang="en-US" dirty="0"/>
          </a:p>
        </p:txBody>
      </p:sp>
      <p:sp>
        <p:nvSpPr>
          <p:cNvPr id="8" name="Subtitle 2"/>
          <p:cNvSpPr>
            <a:spLocks noGrp="1"/>
          </p:cNvSpPr>
          <p:nvPr>
            <p:ph type="subTitle" idx="1"/>
          </p:nvPr>
        </p:nvSpPr>
        <p:spPr>
          <a:xfrm>
            <a:off x="1075623" y="4892756"/>
            <a:ext cx="6858000" cy="647743"/>
          </a:xfrm>
        </p:spPr>
        <p:txBody>
          <a:bodyPr/>
          <a:lstStyle>
            <a:lvl1pPr marL="0" indent="0" algn="ctr">
              <a:buNone/>
              <a:defRPr sz="2400">
                <a:latin typeface="Times New Roman"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smtClean="0"/>
              <a:t>Asıl alt başlık stilini düzenlemek için tıklayın</a:t>
            </a:r>
            <a:endParaRPr lang="en-US" dirty="0"/>
          </a:p>
        </p:txBody>
      </p:sp>
    </p:spTree>
    <p:extLst>
      <p:ext uri="{BB962C8B-B14F-4D97-AF65-F5344CB8AC3E}">
        <p14:creationId xmlns:p14="http://schemas.microsoft.com/office/powerpoint/2010/main" xmlns="" val="11166314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747932" y="6396037"/>
            <a:ext cx="2057400" cy="365125"/>
          </a:xfrm>
        </p:spPr>
        <p:txBody>
          <a:bodyPr/>
          <a:lstStyle>
            <a:lvl1pPr>
              <a:defRPr sz="1400" b="1">
                <a:solidFill>
                  <a:srgbClr val="9D1D1D"/>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dirty="0" smtClean="0"/>
              <a:t>/17</a:t>
            </a:r>
            <a:endParaRPr lang="tr-TR" dirty="0"/>
          </a:p>
        </p:txBody>
      </p:sp>
      <p:sp>
        <p:nvSpPr>
          <p:cNvPr id="9" name="Title 1"/>
          <p:cNvSpPr>
            <a:spLocks noGrp="1"/>
          </p:cNvSpPr>
          <p:nvPr>
            <p:ph type="title" hasCustomPrompt="1"/>
          </p:nvPr>
        </p:nvSpPr>
        <p:spPr>
          <a:xfrm>
            <a:off x="389467" y="221381"/>
            <a:ext cx="8415866" cy="1238302"/>
          </a:xfrm>
        </p:spPr>
        <p:txBody>
          <a:bodyPr>
            <a:normAutofit/>
          </a:bodyPr>
          <a:lstStyle>
            <a:lvl1pPr>
              <a:defRPr sz="3600" b="1" baseline="0">
                <a:solidFill>
                  <a:srgbClr val="9D1D1D"/>
                </a:solidFill>
                <a:latin typeface="Times New Roman" pitchFamily="18" charset="0"/>
                <a:cs typeface="Times New Roman" panose="02020603050405020304" pitchFamily="18" charset="0"/>
              </a:defRPr>
            </a:lvl1pPr>
          </a:lstStyle>
          <a:p>
            <a:r>
              <a:rPr lang="tr-TR" dirty="0" smtClean="0"/>
              <a:t>YANSI BAŞLIĞI</a:t>
            </a:r>
            <a:endParaRPr lang="en-US" dirty="0"/>
          </a:p>
        </p:txBody>
      </p:sp>
      <p:sp>
        <p:nvSpPr>
          <p:cNvPr id="10" name="İçerik Yer Tutucusu 2"/>
          <p:cNvSpPr>
            <a:spLocks noGrp="1"/>
          </p:cNvSpPr>
          <p:nvPr>
            <p:ph idx="1" hasCustomPrompt="1"/>
          </p:nvPr>
        </p:nvSpPr>
        <p:spPr>
          <a:xfrm>
            <a:off x="463549" y="1681932"/>
            <a:ext cx="8341783" cy="4351338"/>
          </a:xfrm>
        </p:spPr>
        <p:txBody>
          <a:bodyPr>
            <a:noAutofit/>
          </a:bodyPr>
          <a:lstStyle>
            <a:lvl1pPr>
              <a:defRPr/>
            </a:lvl1pPr>
          </a:lstStyle>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smtClean="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smtClean="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smtClean="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smtClean="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smtClean="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smtClean="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xmlns="" val="153906748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119854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sz="half" idx="1"/>
          </p:nvPr>
        </p:nvSpPr>
        <p:spPr>
          <a:xfrm>
            <a:off x="628650" y="1825625"/>
            <a:ext cx="3867150" cy="4351338"/>
          </a:xfrm>
        </p:spPr>
        <p:txBody>
          <a:body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İçerik Yer Tutucusu 3"/>
          <p:cNvSpPr>
            <a:spLocks noGrp="1"/>
          </p:cNvSpPr>
          <p:nvPr>
            <p:ph sz="half" idx="2"/>
          </p:nvPr>
        </p:nvSpPr>
        <p:spPr>
          <a:xfrm>
            <a:off x="4648200" y="1825625"/>
            <a:ext cx="386715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3B117C-F9D4-46D5-B41D-87C45773BC26}" type="slidenum">
              <a:rPr lang="tr-TR" smtClean="0"/>
              <a:pPr/>
              <a:t>‹#›</a:t>
            </a:fld>
            <a:endParaRPr lang="tr-TR"/>
          </a:p>
        </p:txBody>
      </p:sp>
    </p:spTree>
    <p:extLst>
      <p:ext uri="{BB962C8B-B14F-4D97-AF65-F5344CB8AC3E}">
        <p14:creationId xmlns:p14="http://schemas.microsoft.com/office/powerpoint/2010/main" xmlns="" val="909084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3B117C-F9D4-46D5-B41D-87C45773BC26}" type="slidenum">
              <a:rPr lang="tr-TR" smtClean="0"/>
              <a:pPr/>
              <a:t>‹#›</a:t>
            </a:fld>
            <a:endParaRPr lang="tr-TR"/>
          </a:p>
        </p:txBody>
      </p:sp>
    </p:spTree>
    <p:extLst>
      <p:ext uri="{BB962C8B-B14F-4D97-AF65-F5344CB8AC3E}">
        <p14:creationId xmlns:p14="http://schemas.microsoft.com/office/powerpoint/2010/main" xmlns="" val="4010977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Asıl başlık stili için tıklatın</a:t>
            </a:r>
            <a:endParaRPr lang="tr-TR" dirty="0"/>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3B117C-F9D4-46D5-B41D-87C45773BC26}" type="slidenum">
              <a:rPr lang="tr-TR" smtClean="0"/>
              <a:pPr/>
              <a:t>‹#›</a:t>
            </a:fld>
            <a:endParaRPr lang="tr-TR"/>
          </a:p>
        </p:txBody>
      </p:sp>
    </p:spTree>
    <p:extLst>
      <p:ext uri="{BB962C8B-B14F-4D97-AF65-F5344CB8AC3E}">
        <p14:creationId xmlns:p14="http://schemas.microsoft.com/office/powerpoint/2010/main" xmlns="" val="418590885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3B117C-F9D4-46D5-B41D-87C45773BC26}" type="slidenum">
              <a:rPr lang="tr-TR" smtClean="0"/>
              <a:pPr/>
              <a:t>‹#›</a:t>
            </a:fld>
            <a:endParaRPr lang="tr-TR"/>
          </a:p>
        </p:txBody>
      </p:sp>
    </p:spTree>
    <p:extLst>
      <p:ext uri="{BB962C8B-B14F-4D97-AF65-F5344CB8AC3E}">
        <p14:creationId xmlns:p14="http://schemas.microsoft.com/office/powerpoint/2010/main" xmlns="" val="2016147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508" y="0"/>
            <a:ext cx="9142984" cy="6858000"/>
          </a:xfrm>
          <a:prstGeom prst="rect">
            <a:avLst/>
          </a:prstGeom>
        </p:spPr>
      </p:pic>
      <p:sp>
        <p:nvSpPr>
          <p:cNvPr id="8" name="Slayt Numarası Yer Tutucusu 5"/>
          <p:cNvSpPr>
            <a:spLocks noGrp="1"/>
          </p:cNvSpPr>
          <p:nvPr>
            <p:ph type="sldNum" sz="quarter" idx="12"/>
          </p:nvPr>
        </p:nvSpPr>
        <p:spPr>
          <a:xfrm>
            <a:off x="6449481" y="6352644"/>
            <a:ext cx="2057400" cy="365125"/>
          </a:xfrm>
        </p:spPr>
        <p:txBody>
          <a:bodyPr/>
          <a:lstStyle>
            <a:lvl1pPr>
              <a:defRPr sz="12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dirty="0" smtClean="0"/>
              <a:t>/17</a:t>
            </a:r>
            <a:endParaRPr lang="tr-TR" dirty="0"/>
          </a:p>
        </p:txBody>
      </p:sp>
      <p:sp>
        <p:nvSpPr>
          <p:cNvPr id="9" name="Title 1"/>
          <p:cNvSpPr>
            <a:spLocks noGrp="1"/>
          </p:cNvSpPr>
          <p:nvPr>
            <p:ph type="title" hasCustomPrompt="1"/>
          </p:nvPr>
        </p:nvSpPr>
        <p:spPr>
          <a:xfrm>
            <a:off x="362294" y="221381"/>
            <a:ext cx="7244815" cy="1238302"/>
          </a:xfrm>
        </p:spPr>
        <p:txBody>
          <a:bodyPr>
            <a:normAutofit/>
          </a:bodyPr>
          <a:lstStyle>
            <a:lvl1pPr>
              <a:defRPr sz="3600" b="1" baseline="0">
                <a:solidFill>
                  <a:schemeClr val="bg1"/>
                </a:solidFill>
                <a:latin typeface="Times New Roman" pitchFamily="18" charset="0"/>
                <a:cs typeface="Times New Roman" panose="02020603050405020304" pitchFamily="18" charset="0"/>
              </a:defRPr>
            </a:lvl1pPr>
          </a:lstStyle>
          <a:p>
            <a:r>
              <a:rPr lang="tr-TR" dirty="0" smtClean="0"/>
              <a:t>YANSI BAŞLIĞI</a:t>
            </a:r>
            <a:endParaRPr lang="en-US" dirty="0"/>
          </a:p>
        </p:txBody>
      </p:sp>
      <p:sp>
        <p:nvSpPr>
          <p:cNvPr id="10" name="İçerik Yer Tutucusu 2"/>
          <p:cNvSpPr>
            <a:spLocks noGrp="1"/>
          </p:cNvSpPr>
          <p:nvPr>
            <p:ph idx="1" hasCustomPrompt="1"/>
          </p:nvPr>
        </p:nvSpPr>
        <p:spPr>
          <a:xfrm>
            <a:off x="463549" y="1681932"/>
            <a:ext cx="8043331" cy="4351338"/>
          </a:xfrm>
        </p:spPr>
        <p:txBody>
          <a:bodyPr>
            <a:noAutofit/>
          </a:bodyPr>
          <a:lstStyle>
            <a:lvl1pPr>
              <a:defRPr/>
            </a:lvl1pPr>
          </a:lstStyle>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smtClean="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smtClean="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smtClean="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smtClean="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smtClean="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smtClean="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xmlns="" val="261773516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3B117C-F9D4-46D5-B41D-87C45773BC26}" type="slidenum">
              <a:rPr lang="tr-TR" smtClean="0"/>
              <a:pPr/>
              <a:t>‹#›</a:t>
            </a:fld>
            <a:endParaRPr lang="tr-TR"/>
          </a:p>
        </p:txBody>
      </p:sp>
    </p:spTree>
    <p:extLst>
      <p:ext uri="{BB962C8B-B14F-4D97-AF65-F5344CB8AC3E}">
        <p14:creationId xmlns:p14="http://schemas.microsoft.com/office/powerpoint/2010/main" xmlns="" val="754298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dirty="0" smtClean="0"/>
              <a:t>Asıl başlık stili için tıklatın</a:t>
            </a:r>
            <a:endParaRPr lang="tr-TR" dirty="0"/>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3B117C-F9D4-46D5-B41D-87C45773BC26}" type="slidenum">
              <a:rPr lang="tr-TR" smtClean="0"/>
              <a:pPr/>
              <a:t>‹#›</a:t>
            </a:fld>
            <a:endParaRPr lang="tr-TR"/>
          </a:p>
        </p:txBody>
      </p:sp>
    </p:spTree>
    <p:extLst>
      <p:ext uri="{BB962C8B-B14F-4D97-AF65-F5344CB8AC3E}">
        <p14:creationId xmlns:p14="http://schemas.microsoft.com/office/powerpoint/2010/main" xmlns="" val="1561637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3B117C-F9D4-46D5-B41D-87C45773BC26}" type="slidenum">
              <a:rPr lang="tr-TR" smtClean="0"/>
              <a:pPr/>
              <a:t>‹#›</a:t>
            </a:fld>
            <a:endParaRPr lang="tr-TR"/>
          </a:p>
        </p:txBody>
      </p:sp>
    </p:spTree>
    <p:extLst>
      <p:ext uri="{BB962C8B-B14F-4D97-AF65-F5344CB8AC3E}">
        <p14:creationId xmlns:p14="http://schemas.microsoft.com/office/powerpoint/2010/main" xmlns="" val="985804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3B117C-F9D4-46D5-B41D-87C45773BC26}" type="slidenum">
              <a:rPr lang="tr-TR" smtClean="0"/>
              <a:pPr/>
              <a:t>‹#›</a:t>
            </a:fld>
            <a:endParaRPr lang="tr-TR"/>
          </a:p>
        </p:txBody>
      </p:sp>
    </p:spTree>
    <p:extLst>
      <p:ext uri="{BB962C8B-B14F-4D97-AF65-F5344CB8AC3E}">
        <p14:creationId xmlns:p14="http://schemas.microsoft.com/office/powerpoint/2010/main" xmlns="" val="39900859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618423" y="3647174"/>
            <a:ext cx="7772400" cy="828032"/>
          </a:xfrm>
        </p:spPr>
        <p:txBody>
          <a:bodyPr anchor="b">
            <a:noAutofit/>
          </a:bodyPr>
          <a:lstStyle>
            <a:lvl1pPr algn="ctr">
              <a:defRPr sz="5400">
                <a:latin typeface="Times New Roman" pitchFamily="18" charset="0"/>
                <a:cs typeface="Times New Roman" panose="02020603050405020304" pitchFamily="18" charset="0"/>
              </a:defRPr>
            </a:lvl1pPr>
          </a:lstStyle>
          <a:p>
            <a:r>
              <a:rPr lang="tr-TR" dirty="0" smtClean="0"/>
              <a:t>Asıl başlık stili için tıklatın</a:t>
            </a:r>
            <a:endParaRPr lang="en-US" dirty="0"/>
          </a:p>
        </p:txBody>
      </p:sp>
      <p:sp>
        <p:nvSpPr>
          <p:cNvPr id="9" name="Subtitle 2"/>
          <p:cNvSpPr>
            <a:spLocks noGrp="1"/>
          </p:cNvSpPr>
          <p:nvPr>
            <p:ph type="subTitle" idx="1"/>
          </p:nvPr>
        </p:nvSpPr>
        <p:spPr>
          <a:xfrm>
            <a:off x="1075623" y="4892756"/>
            <a:ext cx="6858000" cy="647743"/>
          </a:xfrm>
        </p:spPr>
        <p:txBody>
          <a:bodyPr/>
          <a:lstStyle>
            <a:lvl1pPr marL="0" indent="0" algn="ctr">
              <a:buNone/>
              <a:defRPr sz="2400">
                <a:latin typeface="Times New Roman"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smtClean="0"/>
              <a:t>Asıl alt başlık stilini düzenlemek için tıklayın</a:t>
            </a:r>
            <a:endParaRPr lang="en-US" dirty="0"/>
          </a:p>
        </p:txBody>
      </p:sp>
    </p:spTree>
    <p:extLst>
      <p:ext uri="{BB962C8B-B14F-4D97-AF65-F5344CB8AC3E}">
        <p14:creationId xmlns:p14="http://schemas.microsoft.com/office/powerpoint/2010/main" xmlns="" val="399489179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449481" y="6352644"/>
            <a:ext cx="2057400" cy="365125"/>
          </a:xfrm>
        </p:spPr>
        <p:txBody>
          <a:bodyPr/>
          <a:lstStyle>
            <a:lvl1pPr>
              <a:defRPr sz="12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smtClean="0"/>
              <a:t>/17</a:t>
            </a:r>
            <a:endParaRPr lang="tr-TR" dirty="0"/>
          </a:p>
        </p:txBody>
      </p:sp>
      <p:sp>
        <p:nvSpPr>
          <p:cNvPr id="9" name="Title 1"/>
          <p:cNvSpPr>
            <a:spLocks noGrp="1"/>
          </p:cNvSpPr>
          <p:nvPr>
            <p:ph type="title" hasCustomPrompt="1"/>
          </p:nvPr>
        </p:nvSpPr>
        <p:spPr>
          <a:xfrm>
            <a:off x="1369827" y="221381"/>
            <a:ext cx="7244815" cy="1238302"/>
          </a:xfrm>
        </p:spPr>
        <p:txBody>
          <a:bodyPr>
            <a:normAutofit/>
          </a:bodyPr>
          <a:lstStyle>
            <a:lvl1pPr>
              <a:defRPr sz="3600" b="1" baseline="0">
                <a:solidFill>
                  <a:schemeClr val="bg1"/>
                </a:solidFill>
                <a:latin typeface="Times New Roman" pitchFamily="18" charset="0"/>
                <a:cs typeface="Times New Roman" panose="02020603050405020304" pitchFamily="18" charset="0"/>
              </a:defRPr>
            </a:lvl1pPr>
          </a:lstStyle>
          <a:p>
            <a:r>
              <a:rPr lang="tr-TR" dirty="0" smtClean="0"/>
              <a:t>YANSI BAŞLIĞI</a:t>
            </a:r>
            <a:endParaRPr lang="en-US" dirty="0"/>
          </a:p>
        </p:txBody>
      </p:sp>
      <p:sp>
        <p:nvSpPr>
          <p:cNvPr id="10" name="İçerik Yer Tutucusu 2"/>
          <p:cNvSpPr>
            <a:spLocks noGrp="1"/>
          </p:cNvSpPr>
          <p:nvPr>
            <p:ph idx="1" hasCustomPrompt="1"/>
          </p:nvPr>
        </p:nvSpPr>
        <p:spPr>
          <a:xfrm>
            <a:off x="463549" y="1681932"/>
            <a:ext cx="8043331" cy="4351338"/>
          </a:xfrm>
        </p:spPr>
        <p:txBody>
          <a:bodyPr>
            <a:noAutofit/>
          </a:bodyPr>
          <a:lstStyle>
            <a:lvl1pPr>
              <a:defRPr/>
            </a:lvl1pPr>
          </a:lstStyle>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smtClean="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smtClean="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smtClean="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smtClean="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smtClean="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smtClean="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xmlns="" val="40685310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05482501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sz="half" idx="1"/>
          </p:nvPr>
        </p:nvSpPr>
        <p:spPr>
          <a:xfrm>
            <a:off x="628650" y="1825625"/>
            <a:ext cx="3867150" cy="4351338"/>
          </a:xfrm>
        </p:spPr>
        <p:txBody>
          <a:body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İçerik Yer Tutucusu 3"/>
          <p:cNvSpPr>
            <a:spLocks noGrp="1"/>
          </p:cNvSpPr>
          <p:nvPr>
            <p:ph sz="half" idx="2"/>
          </p:nvPr>
        </p:nvSpPr>
        <p:spPr>
          <a:xfrm>
            <a:off x="4648200" y="1825625"/>
            <a:ext cx="386715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292884-4097-4ADF-87B2-EE356CE5A6AB}" type="slidenum">
              <a:rPr lang="tr-TR" smtClean="0"/>
              <a:pPr/>
              <a:t>‹#›</a:t>
            </a:fld>
            <a:endParaRPr lang="tr-TR"/>
          </a:p>
        </p:txBody>
      </p:sp>
    </p:spTree>
    <p:extLst>
      <p:ext uri="{BB962C8B-B14F-4D97-AF65-F5344CB8AC3E}">
        <p14:creationId xmlns:p14="http://schemas.microsoft.com/office/powerpoint/2010/main" xmlns="" val="780445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8292884-4097-4ADF-87B2-EE356CE5A6AB}" type="slidenum">
              <a:rPr lang="tr-TR" smtClean="0"/>
              <a:pPr/>
              <a:t>‹#›</a:t>
            </a:fld>
            <a:endParaRPr lang="tr-TR"/>
          </a:p>
        </p:txBody>
      </p:sp>
    </p:spTree>
    <p:extLst>
      <p:ext uri="{BB962C8B-B14F-4D97-AF65-F5344CB8AC3E}">
        <p14:creationId xmlns:p14="http://schemas.microsoft.com/office/powerpoint/2010/main" xmlns="" val="258769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8292884-4097-4ADF-87B2-EE356CE5A6AB}" type="slidenum">
              <a:rPr lang="tr-TR" smtClean="0"/>
              <a:pPr/>
              <a:t>‹#›</a:t>
            </a:fld>
            <a:endParaRPr lang="tr-TR"/>
          </a:p>
        </p:txBody>
      </p:sp>
    </p:spTree>
    <p:extLst>
      <p:ext uri="{BB962C8B-B14F-4D97-AF65-F5344CB8AC3E}">
        <p14:creationId xmlns:p14="http://schemas.microsoft.com/office/powerpoint/2010/main" xmlns="" val="20085958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605202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8292884-4097-4ADF-87B2-EE356CE5A6AB}" type="slidenum">
              <a:rPr lang="tr-TR" smtClean="0"/>
              <a:pPr/>
              <a:t>‹#›</a:t>
            </a:fld>
            <a:endParaRPr lang="tr-TR"/>
          </a:p>
        </p:txBody>
      </p:sp>
    </p:spTree>
    <p:extLst>
      <p:ext uri="{BB962C8B-B14F-4D97-AF65-F5344CB8AC3E}">
        <p14:creationId xmlns:p14="http://schemas.microsoft.com/office/powerpoint/2010/main" xmlns="" val="381557827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292884-4097-4ADF-87B2-EE356CE5A6AB}" type="slidenum">
              <a:rPr lang="tr-TR" smtClean="0"/>
              <a:pPr/>
              <a:t>‹#›</a:t>
            </a:fld>
            <a:endParaRPr lang="tr-TR"/>
          </a:p>
        </p:txBody>
      </p:sp>
    </p:spTree>
    <p:extLst>
      <p:ext uri="{BB962C8B-B14F-4D97-AF65-F5344CB8AC3E}">
        <p14:creationId xmlns:p14="http://schemas.microsoft.com/office/powerpoint/2010/main" xmlns="" val="400571327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292884-4097-4ADF-87B2-EE356CE5A6AB}" type="slidenum">
              <a:rPr lang="tr-TR" smtClean="0"/>
              <a:pPr/>
              <a:t>‹#›</a:t>
            </a:fld>
            <a:endParaRPr lang="tr-TR"/>
          </a:p>
        </p:txBody>
      </p:sp>
    </p:spTree>
    <p:extLst>
      <p:ext uri="{BB962C8B-B14F-4D97-AF65-F5344CB8AC3E}">
        <p14:creationId xmlns:p14="http://schemas.microsoft.com/office/powerpoint/2010/main" xmlns="" val="26477161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8292884-4097-4ADF-87B2-EE356CE5A6AB}" type="slidenum">
              <a:rPr lang="tr-TR" smtClean="0"/>
              <a:pPr/>
              <a:t>‹#›</a:t>
            </a:fld>
            <a:endParaRPr lang="tr-TR"/>
          </a:p>
        </p:txBody>
      </p:sp>
    </p:spTree>
    <p:extLst>
      <p:ext uri="{BB962C8B-B14F-4D97-AF65-F5344CB8AC3E}">
        <p14:creationId xmlns:p14="http://schemas.microsoft.com/office/powerpoint/2010/main" xmlns="" val="28276335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8292884-4097-4ADF-87B2-EE356CE5A6AB}" type="slidenum">
              <a:rPr lang="tr-TR" smtClean="0"/>
              <a:pPr/>
              <a:t>‹#›</a:t>
            </a:fld>
            <a:endParaRPr lang="tr-TR"/>
          </a:p>
        </p:txBody>
      </p:sp>
    </p:spTree>
    <p:extLst>
      <p:ext uri="{BB962C8B-B14F-4D97-AF65-F5344CB8AC3E}">
        <p14:creationId xmlns:p14="http://schemas.microsoft.com/office/powerpoint/2010/main" xmlns="" val="30750822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10" name="Resim 9"/>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0" y="-10612"/>
            <a:ext cx="9144000" cy="6868612"/>
          </a:xfrm>
          <a:prstGeom prst="rect">
            <a:avLst/>
          </a:prstGeom>
        </p:spPr>
      </p:pic>
      <p:sp>
        <p:nvSpPr>
          <p:cNvPr id="8" name="Title 1"/>
          <p:cNvSpPr>
            <a:spLocks noGrp="1"/>
          </p:cNvSpPr>
          <p:nvPr>
            <p:ph type="ctrTitle"/>
          </p:nvPr>
        </p:nvSpPr>
        <p:spPr>
          <a:xfrm>
            <a:off x="618423" y="3909643"/>
            <a:ext cx="7772400" cy="828032"/>
          </a:xfrm>
        </p:spPr>
        <p:txBody>
          <a:bodyPr anchor="b">
            <a:noAutofit/>
          </a:bodyPr>
          <a:lstStyle>
            <a:lvl1pPr algn="ctr">
              <a:defRPr sz="5400">
                <a:solidFill>
                  <a:srgbClr val="DFB058"/>
                </a:solidFill>
                <a:latin typeface="Times New Roman" pitchFamily="18" charset="0"/>
                <a:cs typeface="Times New Roman" panose="02020603050405020304" pitchFamily="18" charset="0"/>
              </a:defRPr>
            </a:lvl1pPr>
          </a:lstStyle>
          <a:p>
            <a:r>
              <a:rPr lang="tr-TR" dirty="0" smtClean="0"/>
              <a:t>Asıl başlık stili için tıklatın</a:t>
            </a:r>
            <a:endParaRPr lang="en-US" dirty="0"/>
          </a:p>
        </p:txBody>
      </p:sp>
      <p:sp>
        <p:nvSpPr>
          <p:cNvPr id="9" name="Subtitle 2"/>
          <p:cNvSpPr>
            <a:spLocks noGrp="1"/>
          </p:cNvSpPr>
          <p:nvPr>
            <p:ph type="subTitle" idx="1"/>
          </p:nvPr>
        </p:nvSpPr>
        <p:spPr>
          <a:xfrm>
            <a:off x="1075623" y="5155225"/>
            <a:ext cx="6858000" cy="647743"/>
          </a:xfrm>
        </p:spPr>
        <p:txBody>
          <a:bodyPr/>
          <a:lstStyle>
            <a:lvl1pPr marL="0" indent="0" algn="ctr">
              <a:buNone/>
              <a:defRPr sz="2400">
                <a:solidFill>
                  <a:srgbClr val="DFB058"/>
                </a:solidFill>
                <a:latin typeface="Times New Roman"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smtClean="0"/>
              <a:t>Asıl alt başlık stilini düzenlemek için tıklayın</a:t>
            </a:r>
            <a:endParaRPr lang="en-US" dirty="0"/>
          </a:p>
        </p:txBody>
      </p:sp>
    </p:spTree>
    <p:extLst>
      <p:ext uri="{BB962C8B-B14F-4D97-AF65-F5344CB8AC3E}">
        <p14:creationId xmlns:p14="http://schemas.microsoft.com/office/powerpoint/2010/main" xmlns="" val="6378509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449481" y="6352644"/>
            <a:ext cx="2057400" cy="365125"/>
          </a:xfrm>
        </p:spPr>
        <p:txBody>
          <a:bodyPr/>
          <a:lstStyle>
            <a:lvl1pPr>
              <a:defRPr sz="12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smtClean="0"/>
              <a:t>/17</a:t>
            </a:r>
            <a:endParaRPr lang="tr-TR" dirty="0"/>
          </a:p>
        </p:txBody>
      </p:sp>
      <p:sp>
        <p:nvSpPr>
          <p:cNvPr id="9" name="Title 1"/>
          <p:cNvSpPr>
            <a:spLocks noGrp="1"/>
          </p:cNvSpPr>
          <p:nvPr>
            <p:ph type="title" hasCustomPrompt="1"/>
          </p:nvPr>
        </p:nvSpPr>
        <p:spPr>
          <a:xfrm>
            <a:off x="1369827" y="221381"/>
            <a:ext cx="7244815" cy="1238302"/>
          </a:xfrm>
        </p:spPr>
        <p:txBody>
          <a:bodyPr>
            <a:normAutofit/>
          </a:bodyPr>
          <a:lstStyle>
            <a:lvl1pPr>
              <a:defRPr sz="3600" b="1" baseline="0">
                <a:solidFill>
                  <a:schemeClr val="bg1"/>
                </a:solidFill>
                <a:latin typeface="Times New Roman" pitchFamily="18" charset="0"/>
                <a:cs typeface="Times New Roman" panose="02020603050405020304" pitchFamily="18" charset="0"/>
              </a:defRPr>
            </a:lvl1pPr>
          </a:lstStyle>
          <a:p>
            <a:r>
              <a:rPr lang="tr-TR" dirty="0" smtClean="0"/>
              <a:t>YANSI BAŞLIĞI</a:t>
            </a:r>
            <a:endParaRPr lang="en-US" dirty="0"/>
          </a:p>
        </p:txBody>
      </p:sp>
      <p:sp>
        <p:nvSpPr>
          <p:cNvPr id="10" name="İçerik Yer Tutucusu 2"/>
          <p:cNvSpPr>
            <a:spLocks noGrp="1"/>
          </p:cNvSpPr>
          <p:nvPr>
            <p:ph idx="1" hasCustomPrompt="1"/>
          </p:nvPr>
        </p:nvSpPr>
        <p:spPr>
          <a:xfrm>
            <a:off x="463549" y="1681932"/>
            <a:ext cx="8043331" cy="4351338"/>
          </a:xfrm>
        </p:spPr>
        <p:txBody>
          <a:bodyPr>
            <a:noAutofit/>
          </a:bodyPr>
          <a:lstStyle>
            <a:lvl1pPr marL="0" indent="0">
              <a:buClr>
                <a:srgbClr val="0A4356"/>
              </a:buClr>
              <a:buNone/>
              <a:defRPr>
                <a:solidFill>
                  <a:srgbClr val="0A4356"/>
                </a:solidFill>
              </a:defRPr>
            </a:lvl1pPr>
          </a:lstStyle>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smtClean="0">
                <a:latin typeface="Garamond" panose="02020404030301010803" pitchFamily="18" charset="0"/>
                <a:cs typeface="Arial" panose="020B0604020202020204" pitchFamily="34" charset="0"/>
              </a:rPr>
              <a:t> </a:t>
            </a:r>
          </a:p>
        </p:txBody>
      </p:sp>
    </p:spTree>
    <p:extLst>
      <p:ext uri="{BB962C8B-B14F-4D97-AF65-F5344CB8AC3E}">
        <p14:creationId xmlns:p14="http://schemas.microsoft.com/office/powerpoint/2010/main" xmlns="" val="32932727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8" name="Resim 7"/>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0" y="-2124"/>
            <a:ext cx="9144000" cy="6860123"/>
          </a:xfrm>
          <a:prstGeom prst="rect">
            <a:avLst/>
          </a:prstGeom>
        </p:spPr>
      </p:pic>
    </p:spTree>
    <p:extLst>
      <p:ext uri="{BB962C8B-B14F-4D97-AF65-F5344CB8AC3E}">
        <p14:creationId xmlns:p14="http://schemas.microsoft.com/office/powerpoint/2010/main" xmlns="" val="106266801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sz="half" idx="1"/>
          </p:nvPr>
        </p:nvSpPr>
        <p:spPr>
          <a:xfrm>
            <a:off x="628650" y="1825625"/>
            <a:ext cx="386715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825625"/>
            <a:ext cx="386715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62A676-7EAD-4A88-92E7-D75C369EE8D7}" type="slidenum">
              <a:rPr lang="tr-TR" smtClean="0"/>
              <a:pPr/>
              <a:t>‹#›</a:t>
            </a:fld>
            <a:endParaRPr lang="tr-TR"/>
          </a:p>
        </p:txBody>
      </p:sp>
    </p:spTree>
    <p:extLst>
      <p:ext uri="{BB962C8B-B14F-4D97-AF65-F5344CB8AC3E}">
        <p14:creationId xmlns:p14="http://schemas.microsoft.com/office/powerpoint/2010/main" xmlns="" val="42454666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A62A676-7EAD-4A88-92E7-D75C369EE8D7}" type="slidenum">
              <a:rPr lang="tr-TR" smtClean="0"/>
              <a:pPr/>
              <a:t>‹#›</a:t>
            </a:fld>
            <a:endParaRPr lang="tr-TR"/>
          </a:p>
        </p:txBody>
      </p:sp>
    </p:spTree>
    <p:extLst>
      <p:ext uri="{BB962C8B-B14F-4D97-AF65-F5344CB8AC3E}">
        <p14:creationId xmlns:p14="http://schemas.microsoft.com/office/powerpoint/2010/main" xmlns="" val="4068528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lvl1pPr>
              <a:defRPr>
                <a:latin typeface="Times New Roman" pitchFamily="18" charset="0"/>
                <a:cs typeface="Times New Roman" pitchFamily="18" charset="0"/>
              </a:defRPr>
            </a:lvl1pPr>
          </a:lstStyle>
          <a:p>
            <a:r>
              <a:rPr lang="tr-TR" dirty="0" smtClean="0"/>
              <a:t>Asıl başlık stili için tıklatın</a:t>
            </a:r>
            <a:endParaRPr lang="tr-TR" dirty="0"/>
          </a:p>
        </p:txBody>
      </p:sp>
      <p:sp>
        <p:nvSpPr>
          <p:cNvPr id="3" name="İçerik Yer Tutucusu 2"/>
          <p:cNvSpPr>
            <a:spLocks noGrp="1"/>
          </p:cNvSpPr>
          <p:nvPr>
            <p:ph sz="half" idx="1"/>
          </p:nvPr>
        </p:nvSpPr>
        <p:spPr>
          <a:xfrm>
            <a:off x="628650" y="1825625"/>
            <a:ext cx="3867150" cy="4351338"/>
          </a:xfrm>
        </p:spPr>
        <p:txBody>
          <a:bodyPr/>
          <a:lstStyle>
            <a:lvl1pPr>
              <a:defRPr>
                <a:latin typeface="Times New Roman" pitchFamily="18" charset="0"/>
                <a:cs typeface="Times New Roman" pitchFamily="18" charset="0"/>
              </a:defRPr>
            </a:lvl1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İçerik Yer Tutucusu 3"/>
          <p:cNvSpPr>
            <a:spLocks noGrp="1"/>
          </p:cNvSpPr>
          <p:nvPr>
            <p:ph sz="half" idx="2"/>
          </p:nvPr>
        </p:nvSpPr>
        <p:spPr>
          <a:xfrm>
            <a:off x="4648200" y="1825625"/>
            <a:ext cx="3867150" cy="4351338"/>
          </a:xfrm>
        </p:spPr>
        <p:txBody>
          <a:bodyPr/>
          <a:lstStyle>
            <a:lvl1pPr>
              <a:defRPr>
                <a:latin typeface="Times New Roman" pitchFamily="18" charset="0"/>
                <a:cs typeface="Times New Roman" pitchFamily="18" charset="0"/>
              </a:defRPr>
            </a:lvl1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4FEF47-0BC9-43F1-A28E-D23A1DDFCF4A}" type="slidenum">
              <a:rPr lang="tr-TR" smtClean="0"/>
              <a:pPr/>
              <a:t>‹#›</a:t>
            </a:fld>
            <a:endParaRPr lang="tr-TR"/>
          </a:p>
        </p:txBody>
      </p:sp>
    </p:spTree>
    <p:extLst>
      <p:ext uri="{BB962C8B-B14F-4D97-AF65-F5344CB8AC3E}">
        <p14:creationId xmlns:p14="http://schemas.microsoft.com/office/powerpoint/2010/main" xmlns="" val="7002970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A62A676-7EAD-4A88-92E7-D75C369EE8D7}" type="slidenum">
              <a:rPr lang="tr-TR" smtClean="0"/>
              <a:pPr/>
              <a:t>‹#›</a:t>
            </a:fld>
            <a:endParaRPr lang="tr-TR"/>
          </a:p>
        </p:txBody>
      </p:sp>
    </p:spTree>
    <p:extLst>
      <p:ext uri="{BB962C8B-B14F-4D97-AF65-F5344CB8AC3E}">
        <p14:creationId xmlns:p14="http://schemas.microsoft.com/office/powerpoint/2010/main" xmlns="" val="557721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A62A676-7EAD-4A88-92E7-D75C369EE8D7}" type="slidenum">
              <a:rPr lang="tr-TR" smtClean="0"/>
              <a:pPr/>
              <a:t>‹#›</a:t>
            </a:fld>
            <a:endParaRPr lang="tr-TR"/>
          </a:p>
        </p:txBody>
      </p:sp>
    </p:spTree>
    <p:extLst>
      <p:ext uri="{BB962C8B-B14F-4D97-AF65-F5344CB8AC3E}">
        <p14:creationId xmlns:p14="http://schemas.microsoft.com/office/powerpoint/2010/main" xmlns="" val="41831210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62A676-7EAD-4A88-92E7-D75C369EE8D7}" type="slidenum">
              <a:rPr lang="tr-TR" smtClean="0"/>
              <a:pPr/>
              <a:t>‹#›</a:t>
            </a:fld>
            <a:endParaRPr lang="tr-TR"/>
          </a:p>
        </p:txBody>
      </p:sp>
    </p:spTree>
    <p:extLst>
      <p:ext uri="{BB962C8B-B14F-4D97-AF65-F5344CB8AC3E}">
        <p14:creationId xmlns:p14="http://schemas.microsoft.com/office/powerpoint/2010/main" xmlns="" val="29851739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62A676-7EAD-4A88-92E7-D75C369EE8D7}" type="slidenum">
              <a:rPr lang="tr-TR" smtClean="0"/>
              <a:pPr/>
              <a:t>‹#›</a:t>
            </a:fld>
            <a:endParaRPr lang="tr-TR"/>
          </a:p>
        </p:txBody>
      </p:sp>
    </p:spTree>
    <p:extLst>
      <p:ext uri="{BB962C8B-B14F-4D97-AF65-F5344CB8AC3E}">
        <p14:creationId xmlns:p14="http://schemas.microsoft.com/office/powerpoint/2010/main" xmlns="" val="2370198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62A676-7EAD-4A88-92E7-D75C369EE8D7}" type="slidenum">
              <a:rPr lang="tr-TR" smtClean="0"/>
              <a:pPr/>
              <a:t>‹#›</a:t>
            </a:fld>
            <a:endParaRPr lang="tr-TR"/>
          </a:p>
        </p:txBody>
      </p:sp>
    </p:spTree>
    <p:extLst>
      <p:ext uri="{BB962C8B-B14F-4D97-AF65-F5344CB8AC3E}">
        <p14:creationId xmlns:p14="http://schemas.microsoft.com/office/powerpoint/2010/main" xmlns="" val="7402171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62A676-7EAD-4A88-92E7-D75C369EE8D7}" type="slidenum">
              <a:rPr lang="tr-TR" smtClean="0"/>
              <a:pPr/>
              <a:t>‹#›</a:t>
            </a:fld>
            <a:endParaRPr lang="tr-TR"/>
          </a:p>
        </p:txBody>
      </p:sp>
    </p:spTree>
    <p:extLst>
      <p:ext uri="{BB962C8B-B14F-4D97-AF65-F5344CB8AC3E}">
        <p14:creationId xmlns:p14="http://schemas.microsoft.com/office/powerpoint/2010/main" xmlns="" val="11120150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85587C75-8A6F-4F70-A8A1-E2E47DBDAE38}" type="datetime1">
              <a:rPr lang="tr-TR">
                <a:latin typeface="Calibri"/>
              </a:rPr>
              <a:pPr>
                <a:defRPr/>
              </a:pPr>
              <a:t>24.12.2019</a:t>
            </a:fld>
            <a:endParaRPr lang="tr-TR">
              <a:latin typeface="Calibri"/>
            </a:endParaRPr>
          </a:p>
        </p:txBody>
      </p:sp>
      <p:sp>
        <p:nvSpPr>
          <p:cNvPr id="5" name="Altbilgi Yer Tutucusu 4"/>
          <p:cNvSpPr>
            <a:spLocks noGrp="1"/>
          </p:cNvSpPr>
          <p:nvPr>
            <p:ph type="ftr" sz="quarter" idx="11"/>
          </p:nvPr>
        </p:nvSpPr>
        <p:spPr/>
        <p:txBody>
          <a:bodyPr/>
          <a:lstStyle>
            <a:lvl1pPr>
              <a:defRPr/>
            </a:lvl1pPr>
          </a:lstStyle>
          <a:p>
            <a:pPr>
              <a:defRPr/>
            </a:pPr>
            <a:endParaRPr lang="tr-TR">
              <a:latin typeface="Calibri"/>
            </a:endParaRPr>
          </a:p>
        </p:txBody>
      </p:sp>
      <p:sp>
        <p:nvSpPr>
          <p:cNvPr id="6" name="Slayt Numarası Yer Tutucusu 5"/>
          <p:cNvSpPr>
            <a:spLocks noGrp="1"/>
          </p:cNvSpPr>
          <p:nvPr>
            <p:ph type="sldNum" sz="quarter" idx="12"/>
          </p:nvPr>
        </p:nvSpPr>
        <p:spPr/>
        <p:txBody>
          <a:bodyPr/>
          <a:lstStyle>
            <a:lvl1pPr>
              <a:defRPr/>
            </a:lvl1pPr>
          </a:lstStyle>
          <a:p>
            <a:pPr>
              <a:defRPr/>
            </a:pPr>
            <a:fld id="{28397212-B7A7-4187-8F11-A46ED9604D73}" type="slidenum">
              <a:rPr lang="tr-TR">
                <a:latin typeface="Calibri"/>
              </a:rPr>
              <a:pPr>
                <a:defRPr/>
              </a:pPr>
              <a:t>‹#›</a:t>
            </a:fld>
            <a:endParaRPr lang="tr-TR">
              <a:latin typeface="Calibri"/>
            </a:endParaRPr>
          </a:p>
        </p:txBody>
      </p:sp>
    </p:spTree>
    <p:extLst>
      <p:ext uri="{BB962C8B-B14F-4D97-AF65-F5344CB8AC3E}">
        <p14:creationId xmlns:p14="http://schemas.microsoft.com/office/powerpoint/2010/main" xmlns="" val="184550976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CC9975AE-E2CB-4EA9-BF49-55C4A38AC260}" type="datetime1">
              <a:rPr lang="tr-TR">
                <a:latin typeface="Calibri"/>
              </a:rPr>
              <a:pPr>
                <a:defRPr/>
              </a:pPr>
              <a:t>24.12.2019</a:t>
            </a:fld>
            <a:endParaRPr lang="tr-TR">
              <a:latin typeface="Calibri"/>
            </a:endParaRPr>
          </a:p>
        </p:txBody>
      </p:sp>
      <p:sp>
        <p:nvSpPr>
          <p:cNvPr id="5" name="Altbilgi Yer Tutucusu 4"/>
          <p:cNvSpPr>
            <a:spLocks noGrp="1"/>
          </p:cNvSpPr>
          <p:nvPr>
            <p:ph type="ftr" sz="quarter" idx="11"/>
          </p:nvPr>
        </p:nvSpPr>
        <p:spPr/>
        <p:txBody>
          <a:bodyPr/>
          <a:lstStyle>
            <a:lvl1pPr>
              <a:defRPr/>
            </a:lvl1pPr>
          </a:lstStyle>
          <a:p>
            <a:pPr>
              <a:defRPr/>
            </a:pPr>
            <a:endParaRPr lang="tr-TR">
              <a:latin typeface="Calibri"/>
            </a:endParaRPr>
          </a:p>
        </p:txBody>
      </p:sp>
      <p:sp>
        <p:nvSpPr>
          <p:cNvPr id="6" name="Slayt Numarası Yer Tutucusu 5"/>
          <p:cNvSpPr>
            <a:spLocks noGrp="1"/>
          </p:cNvSpPr>
          <p:nvPr>
            <p:ph type="sldNum" sz="quarter" idx="12"/>
          </p:nvPr>
        </p:nvSpPr>
        <p:spPr/>
        <p:txBody>
          <a:bodyPr/>
          <a:lstStyle>
            <a:lvl1pPr>
              <a:defRPr/>
            </a:lvl1pPr>
          </a:lstStyle>
          <a:p>
            <a:pPr>
              <a:defRPr/>
            </a:pPr>
            <a:fld id="{9E2EBD2D-6D4B-4881-B118-FAF62D2A1B6B}" type="slidenum">
              <a:rPr lang="tr-TR">
                <a:latin typeface="Calibri"/>
              </a:rPr>
              <a:pPr>
                <a:defRPr/>
              </a:pPr>
              <a:t>‹#›</a:t>
            </a:fld>
            <a:endParaRPr lang="tr-TR">
              <a:latin typeface="Calibri"/>
            </a:endParaRPr>
          </a:p>
        </p:txBody>
      </p:sp>
    </p:spTree>
    <p:extLst>
      <p:ext uri="{BB962C8B-B14F-4D97-AF65-F5344CB8AC3E}">
        <p14:creationId xmlns:p14="http://schemas.microsoft.com/office/powerpoint/2010/main" xmlns="" val="392598447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47556F77-F2AC-4692-B903-848960AE5E58}" type="datetime1">
              <a:rPr lang="tr-TR">
                <a:latin typeface="Calibri"/>
              </a:rPr>
              <a:pPr>
                <a:defRPr/>
              </a:pPr>
              <a:t>24.12.2019</a:t>
            </a:fld>
            <a:endParaRPr lang="tr-TR">
              <a:latin typeface="Calibri"/>
            </a:endParaRPr>
          </a:p>
        </p:txBody>
      </p:sp>
      <p:sp>
        <p:nvSpPr>
          <p:cNvPr id="5" name="Altbilgi Yer Tutucusu 4"/>
          <p:cNvSpPr>
            <a:spLocks noGrp="1"/>
          </p:cNvSpPr>
          <p:nvPr>
            <p:ph type="ftr" sz="quarter" idx="11"/>
          </p:nvPr>
        </p:nvSpPr>
        <p:spPr/>
        <p:txBody>
          <a:bodyPr/>
          <a:lstStyle>
            <a:lvl1pPr>
              <a:defRPr/>
            </a:lvl1pPr>
          </a:lstStyle>
          <a:p>
            <a:pPr>
              <a:defRPr/>
            </a:pPr>
            <a:endParaRPr lang="tr-TR">
              <a:latin typeface="Calibri"/>
            </a:endParaRPr>
          </a:p>
        </p:txBody>
      </p:sp>
      <p:sp>
        <p:nvSpPr>
          <p:cNvPr id="6" name="Slayt Numarası Yer Tutucusu 5"/>
          <p:cNvSpPr>
            <a:spLocks noGrp="1"/>
          </p:cNvSpPr>
          <p:nvPr>
            <p:ph type="sldNum" sz="quarter" idx="12"/>
          </p:nvPr>
        </p:nvSpPr>
        <p:spPr/>
        <p:txBody>
          <a:bodyPr/>
          <a:lstStyle>
            <a:lvl1pPr>
              <a:defRPr/>
            </a:lvl1pPr>
          </a:lstStyle>
          <a:p>
            <a:pPr>
              <a:defRPr/>
            </a:pPr>
            <a:fld id="{F6CE80E2-2F80-4F8E-B49C-2404BCD2AE02}" type="slidenum">
              <a:rPr lang="tr-TR">
                <a:latin typeface="Calibri"/>
              </a:rPr>
              <a:pPr>
                <a:defRPr/>
              </a:pPr>
              <a:t>‹#›</a:t>
            </a:fld>
            <a:endParaRPr lang="tr-TR">
              <a:latin typeface="Calibri"/>
            </a:endParaRPr>
          </a:p>
        </p:txBody>
      </p:sp>
    </p:spTree>
    <p:extLst>
      <p:ext uri="{BB962C8B-B14F-4D97-AF65-F5344CB8AC3E}">
        <p14:creationId xmlns:p14="http://schemas.microsoft.com/office/powerpoint/2010/main" xmlns="" val="108200623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C918A9FC-7938-4AAC-B1F4-F7C97A68679B}" type="datetime1">
              <a:rPr lang="tr-TR">
                <a:latin typeface="Calibri"/>
              </a:rPr>
              <a:pPr>
                <a:defRPr/>
              </a:pPr>
              <a:t>24.12.2019</a:t>
            </a:fld>
            <a:endParaRPr lang="tr-TR">
              <a:latin typeface="Calibri"/>
            </a:endParaRPr>
          </a:p>
        </p:txBody>
      </p:sp>
      <p:sp>
        <p:nvSpPr>
          <p:cNvPr id="6" name="Altbilgi Yer Tutucusu 4"/>
          <p:cNvSpPr>
            <a:spLocks noGrp="1"/>
          </p:cNvSpPr>
          <p:nvPr>
            <p:ph type="ftr" sz="quarter" idx="11"/>
          </p:nvPr>
        </p:nvSpPr>
        <p:spPr/>
        <p:txBody>
          <a:bodyPr/>
          <a:lstStyle>
            <a:lvl1pPr>
              <a:defRPr/>
            </a:lvl1pPr>
          </a:lstStyle>
          <a:p>
            <a:pPr>
              <a:defRPr/>
            </a:pPr>
            <a:endParaRPr lang="tr-TR">
              <a:latin typeface="Calibri"/>
            </a:endParaRPr>
          </a:p>
        </p:txBody>
      </p:sp>
      <p:sp>
        <p:nvSpPr>
          <p:cNvPr id="7" name="Slayt Numarası Yer Tutucusu 5"/>
          <p:cNvSpPr>
            <a:spLocks noGrp="1"/>
          </p:cNvSpPr>
          <p:nvPr>
            <p:ph type="sldNum" sz="quarter" idx="12"/>
          </p:nvPr>
        </p:nvSpPr>
        <p:spPr/>
        <p:txBody>
          <a:bodyPr/>
          <a:lstStyle>
            <a:lvl1pPr>
              <a:defRPr/>
            </a:lvl1pPr>
          </a:lstStyle>
          <a:p>
            <a:pPr>
              <a:defRPr/>
            </a:pPr>
            <a:fld id="{16550E3B-201D-40F5-B386-9CECA9C55E31}" type="slidenum">
              <a:rPr lang="tr-TR">
                <a:latin typeface="Calibri"/>
              </a:rPr>
              <a:pPr>
                <a:defRPr/>
              </a:pPr>
              <a:t>‹#›</a:t>
            </a:fld>
            <a:endParaRPr lang="tr-TR">
              <a:latin typeface="Calibri"/>
            </a:endParaRPr>
          </a:p>
        </p:txBody>
      </p:sp>
    </p:spTree>
    <p:extLst>
      <p:ext uri="{BB962C8B-B14F-4D97-AF65-F5344CB8AC3E}">
        <p14:creationId xmlns:p14="http://schemas.microsoft.com/office/powerpoint/2010/main" xmlns="" val="363104153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64FEF47-0BC9-43F1-A28E-D23A1DDFCF4A}" type="slidenum">
              <a:rPr lang="tr-TR" smtClean="0"/>
              <a:pPr/>
              <a:t>‹#›</a:t>
            </a:fld>
            <a:endParaRPr lang="tr-TR"/>
          </a:p>
        </p:txBody>
      </p:sp>
    </p:spTree>
    <p:extLst>
      <p:ext uri="{BB962C8B-B14F-4D97-AF65-F5344CB8AC3E}">
        <p14:creationId xmlns:p14="http://schemas.microsoft.com/office/powerpoint/2010/main" xmlns="" val="24751587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79B23878-3076-4D30-8F51-5E6EDB02382E}" type="datetime1">
              <a:rPr lang="tr-TR">
                <a:latin typeface="Calibri"/>
              </a:rPr>
              <a:pPr>
                <a:defRPr/>
              </a:pPr>
              <a:t>24.12.2019</a:t>
            </a:fld>
            <a:endParaRPr lang="tr-TR">
              <a:latin typeface="Calibri"/>
            </a:endParaRPr>
          </a:p>
        </p:txBody>
      </p:sp>
      <p:sp>
        <p:nvSpPr>
          <p:cNvPr id="8" name="Altbilgi Yer Tutucusu 4"/>
          <p:cNvSpPr>
            <a:spLocks noGrp="1"/>
          </p:cNvSpPr>
          <p:nvPr>
            <p:ph type="ftr" sz="quarter" idx="11"/>
          </p:nvPr>
        </p:nvSpPr>
        <p:spPr/>
        <p:txBody>
          <a:bodyPr/>
          <a:lstStyle>
            <a:lvl1pPr>
              <a:defRPr/>
            </a:lvl1pPr>
          </a:lstStyle>
          <a:p>
            <a:pPr>
              <a:defRPr/>
            </a:pPr>
            <a:endParaRPr lang="tr-TR">
              <a:latin typeface="Calibri"/>
            </a:endParaRPr>
          </a:p>
        </p:txBody>
      </p:sp>
      <p:sp>
        <p:nvSpPr>
          <p:cNvPr id="9" name="Slayt Numarası Yer Tutucusu 5"/>
          <p:cNvSpPr>
            <a:spLocks noGrp="1"/>
          </p:cNvSpPr>
          <p:nvPr>
            <p:ph type="sldNum" sz="quarter" idx="12"/>
          </p:nvPr>
        </p:nvSpPr>
        <p:spPr/>
        <p:txBody>
          <a:bodyPr/>
          <a:lstStyle>
            <a:lvl1pPr>
              <a:defRPr/>
            </a:lvl1pPr>
          </a:lstStyle>
          <a:p>
            <a:pPr>
              <a:defRPr/>
            </a:pPr>
            <a:fld id="{5704F698-50D0-4F05-99D9-43773B101A4F}" type="slidenum">
              <a:rPr lang="tr-TR">
                <a:latin typeface="Calibri"/>
              </a:rPr>
              <a:pPr>
                <a:defRPr/>
              </a:pPr>
              <a:t>‹#›</a:t>
            </a:fld>
            <a:endParaRPr lang="tr-TR">
              <a:latin typeface="Calibri"/>
            </a:endParaRPr>
          </a:p>
        </p:txBody>
      </p:sp>
    </p:spTree>
    <p:extLst>
      <p:ext uri="{BB962C8B-B14F-4D97-AF65-F5344CB8AC3E}">
        <p14:creationId xmlns:p14="http://schemas.microsoft.com/office/powerpoint/2010/main" xmlns="" val="215322830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30EA2669-1CA4-4457-A39B-05B6D0091EB9}" type="datetime1">
              <a:rPr lang="tr-TR">
                <a:latin typeface="Calibri"/>
              </a:rPr>
              <a:pPr>
                <a:defRPr/>
              </a:pPr>
              <a:t>24.12.2019</a:t>
            </a:fld>
            <a:endParaRPr lang="tr-TR">
              <a:latin typeface="Calibri"/>
            </a:endParaRPr>
          </a:p>
        </p:txBody>
      </p:sp>
      <p:sp>
        <p:nvSpPr>
          <p:cNvPr id="4" name="Altbilgi Yer Tutucusu 4"/>
          <p:cNvSpPr>
            <a:spLocks noGrp="1"/>
          </p:cNvSpPr>
          <p:nvPr>
            <p:ph type="ftr" sz="quarter" idx="11"/>
          </p:nvPr>
        </p:nvSpPr>
        <p:spPr/>
        <p:txBody>
          <a:bodyPr/>
          <a:lstStyle>
            <a:lvl1pPr>
              <a:defRPr/>
            </a:lvl1pPr>
          </a:lstStyle>
          <a:p>
            <a:pPr>
              <a:defRPr/>
            </a:pPr>
            <a:endParaRPr lang="tr-TR">
              <a:latin typeface="Calibri"/>
            </a:endParaRPr>
          </a:p>
        </p:txBody>
      </p:sp>
      <p:sp>
        <p:nvSpPr>
          <p:cNvPr id="5" name="Slayt Numarası Yer Tutucusu 5"/>
          <p:cNvSpPr>
            <a:spLocks noGrp="1"/>
          </p:cNvSpPr>
          <p:nvPr>
            <p:ph type="sldNum" sz="quarter" idx="12"/>
          </p:nvPr>
        </p:nvSpPr>
        <p:spPr/>
        <p:txBody>
          <a:bodyPr/>
          <a:lstStyle>
            <a:lvl1pPr>
              <a:defRPr/>
            </a:lvl1pPr>
          </a:lstStyle>
          <a:p>
            <a:pPr>
              <a:defRPr/>
            </a:pPr>
            <a:fld id="{C8A59C2F-FB32-4148-8774-2BB59012302E}" type="slidenum">
              <a:rPr lang="tr-TR">
                <a:latin typeface="Calibri"/>
              </a:rPr>
              <a:pPr>
                <a:defRPr/>
              </a:pPr>
              <a:t>‹#›</a:t>
            </a:fld>
            <a:endParaRPr lang="tr-TR">
              <a:latin typeface="Calibri"/>
            </a:endParaRPr>
          </a:p>
        </p:txBody>
      </p:sp>
    </p:spTree>
    <p:extLst>
      <p:ext uri="{BB962C8B-B14F-4D97-AF65-F5344CB8AC3E}">
        <p14:creationId xmlns:p14="http://schemas.microsoft.com/office/powerpoint/2010/main" xmlns="" val="135894843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7FAD8C3F-73E3-4A52-86B8-6BEB6E1F1A45}" type="datetime1">
              <a:rPr lang="tr-TR">
                <a:latin typeface="Calibri"/>
              </a:rPr>
              <a:pPr>
                <a:defRPr/>
              </a:pPr>
              <a:t>24.12.2019</a:t>
            </a:fld>
            <a:endParaRPr lang="tr-TR">
              <a:latin typeface="Calibri"/>
            </a:endParaRPr>
          </a:p>
        </p:txBody>
      </p:sp>
      <p:sp>
        <p:nvSpPr>
          <p:cNvPr id="3" name="Altbilgi Yer Tutucusu 4"/>
          <p:cNvSpPr>
            <a:spLocks noGrp="1"/>
          </p:cNvSpPr>
          <p:nvPr>
            <p:ph type="ftr" sz="quarter" idx="11"/>
          </p:nvPr>
        </p:nvSpPr>
        <p:spPr/>
        <p:txBody>
          <a:bodyPr/>
          <a:lstStyle>
            <a:lvl1pPr>
              <a:defRPr/>
            </a:lvl1pPr>
          </a:lstStyle>
          <a:p>
            <a:pPr>
              <a:defRPr/>
            </a:pPr>
            <a:endParaRPr lang="tr-TR">
              <a:latin typeface="Calibri"/>
            </a:endParaRPr>
          </a:p>
        </p:txBody>
      </p:sp>
      <p:sp>
        <p:nvSpPr>
          <p:cNvPr id="4" name="Slayt Numarası Yer Tutucusu 5"/>
          <p:cNvSpPr>
            <a:spLocks noGrp="1"/>
          </p:cNvSpPr>
          <p:nvPr>
            <p:ph type="sldNum" sz="quarter" idx="12"/>
          </p:nvPr>
        </p:nvSpPr>
        <p:spPr/>
        <p:txBody>
          <a:bodyPr/>
          <a:lstStyle>
            <a:lvl1pPr>
              <a:defRPr/>
            </a:lvl1pPr>
          </a:lstStyle>
          <a:p>
            <a:pPr>
              <a:defRPr/>
            </a:pPr>
            <a:fld id="{DC67CEC0-DE57-4934-89EF-E6E48424F483}" type="slidenum">
              <a:rPr lang="tr-TR">
                <a:latin typeface="Calibri"/>
              </a:rPr>
              <a:pPr>
                <a:defRPr/>
              </a:pPr>
              <a:t>‹#›</a:t>
            </a:fld>
            <a:endParaRPr lang="tr-TR">
              <a:latin typeface="Calibri"/>
            </a:endParaRPr>
          </a:p>
        </p:txBody>
      </p:sp>
    </p:spTree>
    <p:extLst>
      <p:ext uri="{BB962C8B-B14F-4D97-AF65-F5344CB8AC3E}">
        <p14:creationId xmlns:p14="http://schemas.microsoft.com/office/powerpoint/2010/main" xmlns="" val="204521129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2A688365-4475-4B07-B9C7-C06FFFBAC651}" type="datetime1">
              <a:rPr lang="tr-TR">
                <a:latin typeface="Calibri"/>
              </a:rPr>
              <a:pPr>
                <a:defRPr/>
              </a:pPr>
              <a:t>24.12.2019</a:t>
            </a:fld>
            <a:endParaRPr lang="tr-TR">
              <a:latin typeface="Calibri"/>
            </a:endParaRPr>
          </a:p>
        </p:txBody>
      </p:sp>
      <p:sp>
        <p:nvSpPr>
          <p:cNvPr id="6" name="Altbilgi Yer Tutucusu 4"/>
          <p:cNvSpPr>
            <a:spLocks noGrp="1"/>
          </p:cNvSpPr>
          <p:nvPr>
            <p:ph type="ftr" sz="quarter" idx="11"/>
          </p:nvPr>
        </p:nvSpPr>
        <p:spPr/>
        <p:txBody>
          <a:bodyPr/>
          <a:lstStyle>
            <a:lvl1pPr>
              <a:defRPr/>
            </a:lvl1pPr>
          </a:lstStyle>
          <a:p>
            <a:pPr>
              <a:defRPr/>
            </a:pPr>
            <a:endParaRPr lang="tr-TR">
              <a:latin typeface="Calibri"/>
            </a:endParaRPr>
          </a:p>
        </p:txBody>
      </p:sp>
      <p:sp>
        <p:nvSpPr>
          <p:cNvPr id="7" name="Slayt Numarası Yer Tutucusu 5"/>
          <p:cNvSpPr>
            <a:spLocks noGrp="1"/>
          </p:cNvSpPr>
          <p:nvPr>
            <p:ph type="sldNum" sz="quarter" idx="12"/>
          </p:nvPr>
        </p:nvSpPr>
        <p:spPr/>
        <p:txBody>
          <a:bodyPr/>
          <a:lstStyle>
            <a:lvl1pPr>
              <a:defRPr/>
            </a:lvl1pPr>
          </a:lstStyle>
          <a:p>
            <a:pPr>
              <a:defRPr/>
            </a:pPr>
            <a:fld id="{828326FA-260D-48AD-854A-04E3C0055DA5}" type="slidenum">
              <a:rPr lang="tr-TR">
                <a:latin typeface="Calibri"/>
              </a:rPr>
              <a:pPr>
                <a:defRPr/>
              </a:pPr>
              <a:t>‹#›</a:t>
            </a:fld>
            <a:endParaRPr lang="tr-TR">
              <a:latin typeface="Calibri"/>
            </a:endParaRPr>
          </a:p>
        </p:txBody>
      </p:sp>
    </p:spTree>
    <p:extLst>
      <p:ext uri="{BB962C8B-B14F-4D97-AF65-F5344CB8AC3E}">
        <p14:creationId xmlns:p14="http://schemas.microsoft.com/office/powerpoint/2010/main" xmlns="" val="143597403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3EE61FC9-5FAF-4643-80B6-90055909DAE5}" type="datetime1">
              <a:rPr lang="tr-TR">
                <a:latin typeface="Calibri"/>
              </a:rPr>
              <a:pPr>
                <a:defRPr/>
              </a:pPr>
              <a:t>24.12.2019</a:t>
            </a:fld>
            <a:endParaRPr lang="tr-TR">
              <a:latin typeface="Calibri"/>
            </a:endParaRPr>
          </a:p>
        </p:txBody>
      </p:sp>
      <p:sp>
        <p:nvSpPr>
          <p:cNvPr id="6" name="Altbilgi Yer Tutucusu 4"/>
          <p:cNvSpPr>
            <a:spLocks noGrp="1"/>
          </p:cNvSpPr>
          <p:nvPr>
            <p:ph type="ftr" sz="quarter" idx="11"/>
          </p:nvPr>
        </p:nvSpPr>
        <p:spPr/>
        <p:txBody>
          <a:bodyPr/>
          <a:lstStyle>
            <a:lvl1pPr>
              <a:defRPr/>
            </a:lvl1pPr>
          </a:lstStyle>
          <a:p>
            <a:pPr>
              <a:defRPr/>
            </a:pPr>
            <a:endParaRPr lang="tr-TR">
              <a:latin typeface="Calibri"/>
            </a:endParaRPr>
          </a:p>
        </p:txBody>
      </p:sp>
      <p:sp>
        <p:nvSpPr>
          <p:cNvPr id="7" name="Slayt Numarası Yer Tutucusu 5"/>
          <p:cNvSpPr>
            <a:spLocks noGrp="1"/>
          </p:cNvSpPr>
          <p:nvPr>
            <p:ph type="sldNum" sz="quarter" idx="12"/>
          </p:nvPr>
        </p:nvSpPr>
        <p:spPr/>
        <p:txBody>
          <a:bodyPr/>
          <a:lstStyle>
            <a:lvl1pPr>
              <a:defRPr/>
            </a:lvl1pPr>
          </a:lstStyle>
          <a:p>
            <a:pPr>
              <a:defRPr/>
            </a:pPr>
            <a:fld id="{6017BA2A-FB05-4C05-B32A-E4EE39E2A8C2}" type="slidenum">
              <a:rPr lang="tr-TR">
                <a:latin typeface="Calibri"/>
              </a:rPr>
              <a:pPr>
                <a:defRPr/>
              </a:pPr>
              <a:t>‹#›</a:t>
            </a:fld>
            <a:endParaRPr lang="tr-TR">
              <a:latin typeface="Calibri"/>
            </a:endParaRPr>
          </a:p>
        </p:txBody>
      </p:sp>
    </p:spTree>
    <p:extLst>
      <p:ext uri="{BB962C8B-B14F-4D97-AF65-F5344CB8AC3E}">
        <p14:creationId xmlns:p14="http://schemas.microsoft.com/office/powerpoint/2010/main" xmlns="" val="188353862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0DA67A37-A97D-424A-8950-370118F396B7}" type="datetime1">
              <a:rPr lang="tr-TR">
                <a:latin typeface="Calibri"/>
              </a:rPr>
              <a:pPr>
                <a:defRPr/>
              </a:pPr>
              <a:t>24.12.2019</a:t>
            </a:fld>
            <a:endParaRPr lang="tr-TR">
              <a:latin typeface="Calibri"/>
            </a:endParaRPr>
          </a:p>
        </p:txBody>
      </p:sp>
      <p:sp>
        <p:nvSpPr>
          <p:cNvPr id="5" name="Altbilgi Yer Tutucusu 4"/>
          <p:cNvSpPr>
            <a:spLocks noGrp="1"/>
          </p:cNvSpPr>
          <p:nvPr>
            <p:ph type="ftr" sz="quarter" idx="11"/>
          </p:nvPr>
        </p:nvSpPr>
        <p:spPr/>
        <p:txBody>
          <a:bodyPr/>
          <a:lstStyle>
            <a:lvl1pPr>
              <a:defRPr/>
            </a:lvl1pPr>
          </a:lstStyle>
          <a:p>
            <a:pPr>
              <a:defRPr/>
            </a:pPr>
            <a:endParaRPr lang="tr-TR">
              <a:latin typeface="Calibri"/>
            </a:endParaRPr>
          </a:p>
        </p:txBody>
      </p:sp>
      <p:sp>
        <p:nvSpPr>
          <p:cNvPr id="6" name="Slayt Numarası Yer Tutucusu 5"/>
          <p:cNvSpPr>
            <a:spLocks noGrp="1"/>
          </p:cNvSpPr>
          <p:nvPr>
            <p:ph type="sldNum" sz="quarter" idx="12"/>
          </p:nvPr>
        </p:nvSpPr>
        <p:spPr/>
        <p:txBody>
          <a:bodyPr/>
          <a:lstStyle>
            <a:lvl1pPr>
              <a:defRPr/>
            </a:lvl1pPr>
          </a:lstStyle>
          <a:p>
            <a:pPr>
              <a:defRPr/>
            </a:pPr>
            <a:fld id="{14F141D5-CE6F-4610-87BC-ECD31F8825D5}" type="slidenum">
              <a:rPr lang="tr-TR">
                <a:latin typeface="Calibri"/>
              </a:rPr>
              <a:pPr>
                <a:defRPr/>
              </a:pPr>
              <a:t>‹#›</a:t>
            </a:fld>
            <a:endParaRPr lang="tr-TR">
              <a:latin typeface="Calibri"/>
            </a:endParaRPr>
          </a:p>
        </p:txBody>
      </p:sp>
    </p:spTree>
    <p:extLst>
      <p:ext uri="{BB962C8B-B14F-4D97-AF65-F5344CB8AC3E}">
        <p14:creationId xmlns:p14="http://schemas.microsoft.com/office/powerpoint/2010/main" xmlns="" val="110554831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486FD68D-B5E3-4A0E-B2A2-731020E058BF}" type="datetime1">
              <a:rPr lang="tr-TR">
                <a:latin typeface="Calibri"/>
              </a:rPr>
              <a:pPr>
                <a:defRPr/>
              </a:pPr>
              <a:t>24.12.2019</a:t>
            </a:fld>
            <a:endParaRPr lang="tr-TR">
              <a:latin typeface="Calibri"/>
            </a:endParaRPr>
          </a:p>
        </p:txBody>
      </p:sp>
      <p:sp>
        <p:nvSpPr>
          <p:cNvPr id="5" name="Altbilgi Yer Tutucusu 4"/>
          <p:cNvSpPr>
            <a:spLocks noGrp="1"/>
          </p:cNvSpPr>
          <p:nvPr>
            <p:ph type="ftr" sz="quarter" idx="11"/>
          </p:nvPr>
        </p:nvSpPr>
        <p:spPr/>
        <p:txBody>
          <a:bodyPr/>
          <a:lstStyle>
            <a:lvl1pPr>
              <a:defRPr/>
            </a:lvl1pPr>
          </a:lstStyle>
          <a:p>
            <a:pPr>
              <a:defRPr/>
            </a:pPr>
            <a:endParaRPr lang="tr-TR">
              <a:latin typeface="Calibri"/>
            </a:endParaRPr>
          </a:p>
        </p:txBody>
      </p:sp>
      <p:sp>
        <p:nvSpPr>
          <p:cNvPr id="6" name="Slayt Numarası Yer Tutucusu 5"/>
          <p:cNvSpPr>
            <a:spLocks noGrp="1"/>
          </p:cNvSpPr>
          <p:nvPr>
            <p:ph type="sldNum" sz="quarter" idx="12"/>
          </p:nvPr>
        </p:nvSpPr>
        <p:spPr/>
        <p:txBody>
          <a:bodyPr/>
          <a:lstStyle>
            <a:lvl1pPr>
              <a:defRPr/>
            </a:lvl1pPr>
          </a:lstStyle>
          <a:p>
            <a:pPr>
              <a:defRPr/>
            </a:pPr>
            <a:fld id="{88E12275-C0D7-444D-A55E-DC76FE4E853C}" type="slidenum">
              <a:rPr lang="tr-TR">
                <a:latin typeface="Calibri"/>
              </a:rPr>
              <a:pPr>
                <a:defRPr/>
              </a:pPr>
              <a:t>‹#›</a:t>
            </a:fld>
            <a:endParaRPr lang="tr-TR">
              <a:latin typeface="Calibri"/>
            </a:endParaRPr>
          </a:p>
        </p:txBody>
      </p:sp>
    </p:spTree>
    <p:extLst>
      <p:ext uri="{BB962C8B-B14F-4D97-AF65-F5344CB8AC3E}">
        <p14:creationId xmlns:p14="http://schemas.microsoft.com/office/powerpoint/2010/main" xmlns="" val="297495179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Asıl başlık stili için tıklatın</a:t>
            </a:r>
            <a:endParaRPr lang="tr-TR" dirty="0"/>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64FEF47-0BC9-43F1-A28E-D23A1DDFCF4A}" type="slidenum">
              <a:rPr lang="tr-TR" smtClean="0"/>
              <a:pPr/>
              <a:t>‹#›</a:t>
            </a:fld>
            <a:endParaRPr lang="tr-TR"/>
          </a:p>
        </p:txBody>
      </p:sp>
    </p:spTree>
    <p:extLst>
      <p:ext uri="{BB962C8B-B14F-4D97-AF65-F5344CB8AC3E}">
        <p14:creationId xmlns:p14="http://schemas.microsoft.com/office/powerpoint/2010/main" xmlns="" val="40256800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64FEF47-0BC9-43F1-A28E-D23A1DDFCF4A}" type="slidenum">
              <a:rPr lang="tr-TR" smtClean="0"/>
              <a:pPr/>
              <a:t>‹#›</a:t>
            </a:fld>
            <a:endParaRPr lang="tr-TR"/>
          </a:p>
        </p:txBody>
      </p:sp>
    </p:spTree>
    <p:extLst>
      <p:ext uri="{BB962C8B-B14F-4D97-AF65-F5344CB8AC3E}">
        <p14:creationId xmlns:p14="http://schemas.microsoft.com/office/powerpoint/2010/main" xmlns="" val="402579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dirty="0" smtClean="0"/>
              <a:t>Asıl başlık stili için tıklatın</a:t>
            </a:r>
            <a:endParaRPr lang="tr-TR" dirty="0"/>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dirty="0" smtClean="0"/>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4FEF47-0BC9-43F1-A28E-D23A1DDFCF4A}" type="slidenum">
              <a:rPr lang="tr-TR" smtClean="0"/>
              <a:pPr/>
              <a:t>‹#›</a:t>
            </a:fld>
            <a:endParaRPr lang="tr-TR"/>
          </a:p>
        </p:txBody>
      </p:sp>
    </p:spTree>
    <p:extLst>
      <p:ext uri="{BB962C8B-B14F-4D97-AF65-F5344CB8AC3E}">
        <p14:creationId xmlns:p14="http://schemas.microsoft.com/office/powerpoint/2010/main" xmlns="" val="7693084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dirty="0" smtClean="0"/>
              <a:t>Asıl başlık stili için tıklatın</a:t>
            </a:r>
            <a:endParaRPr lang="tr-TR" dirty="0"/>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dirty="0" smtClean="0"/>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4FEF47-0BC9-43F1-A28E-D23A1DDFCF4A}" type="slidenum">
              <a:rPr lang="tr-TR" smtClean="0"/>
              <a:pPr/>
              <a:t>‹#›</a:t>
            </a:fld>
            <a:endParaRPr lang="tr-TR"/>
          </a:p>
        </p:txBody>
      </p:sp>
    </p:spTree>
    <p:extLst>
      <p:ext uri="{BB962C8B-B14F-4D97-AF65-F5344CB8AC3E}">
        <p14:creationId xmlns:p14="http://schemas.microsoft.com/office/powerpoint/2010/main" xmlns="" val="17802018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FEF47-0BC9-43F1-A28E-D23A1DDFCF4A}" type="slidenum">
              <a:rPr lang="tr-TR" smtClean="0"/>
              <a:pPr/>
              <a:t>‹#›</a:t>
            </a:fld>
            <a:endParaRPr lang="tr-TR"/>
          </a:p>
        </p:txBody>
      </p:sp>
    </p:spTree>
    <p:extLst>
      <p:ext uri="{BB962C8B-B14F-4D97-AF65-F5344CB8AC3E}">
        <p14:creationId xmlns:p14="http://schemas.microsoft.com/office/powerpoint/2010/main" xmlns="" val="41185221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Times New Roman" pitchFamily="18" charset="0"/>
          <a:ea typeface="+mj-ea"/>
          <a:cs typeface="Times New Roman"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B117C-F9D4-46D5-B41D-87C45773BC26}" type="slidenum">
              <a:rPr lang="tr-TR" smtClean="0"/>
              <a:pPr/>
              <a:t>‹#›</a:t>
            </a:fld>
            <a:endParaRPr lang="tr-TR"/>
          </a:p>
        </p:txBody>
      </p:sp>
    </p:spTree>
    <p:extLst>
      <p:ext uri="{BB962C8B-B14F-4D97-AF65-F5344CB8AC3E}">
        <p14:creationId xmlns:p14="http://schemas.microsoft.com/office/powerpoint/2010/main" xmlns="" val="97964076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Times New Roman" pitchFamily="18" charset="0"/>
          <a:ea typeface="+mj-ea"/>
          <a:cs typeface="Times New Roman"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92884-4097-4ADF-87B2-EE356CE5A6AB}" type="slidenum">
              <a:rPr lang="tr-TR" smtClean="0"/>
              <a:pPr/>
              <a:t>‹#›</a:t>
            </a:fld>
            <a:endParaRPr lang="tr-TR"/>
          </a:p>
        </p:txBody>
      </p:sp>
    </p:spTree>
    <p:extLst>
      <p:ext uri="{BB962C8B-B14F-4D97-AF65-F5344CB8AC3E}">
        <p14:creationId xmlns:p14="http://schemas.microsoft.com/office/powerpoint/2010/main" xmlns="" val="46432224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Times New Roman" pitchFamily="18" charset="0"/>
          <a:ea typeface="+mj-ea"/>
          <a:cs typeface="Times New Roman"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2A676-7EAD-4A88-92E7-D75C369EE8D7}" type="slidenum">
              <a:rPr lang="tr-TR" smtClean="0"/>
              <a:pPr/>
              <a:t>‹#›</a:t>
            </a:fld>
            <a:endParaRPr lang="tr-TR"/>
          </a:p>
        </p:txBody>
      </p:sp>
    </p:spTree>
    <p:extLst>
      <p:ext uri="{BB962C8B-B14F-4D97-AF65-F5344CB8AC3E}">
        <p14:creationId xmlns:p14="http://schemas.microsoft.com/office/powerpoint/2010/main" xmlns="" val="200774418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Times New Roman" pitchFamily="18" charset="0"/>
          <a:ea typeface="+mj-ea"/>
          <a:cs typeface="Times New Roman"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2051050" y="-26988"/>
            <a:ext cx="6707188"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F578D90B-7A53-4318-8A78-D75254DB02AD}" type="datetime1">
              <a:rPr lang="tr-TR">
                <a:latin typeface="Calibri"/>
              </a:rPr>
              <a:pPr>
                <a:defRPr/>
              </a:pPr>
              <a:t>24.12.2019</a:t>
            </a:fld>
            <a:endParaRPr lang="tr-TR">
              <a:latin typeface="Calibri"/>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tr-TR">
              <a:latin typeface="Calibri"/>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36C4870F-057B-439C-9A71-4F4714FB2BFD}" type="slidenum">
              <a:rPr lang="tr-TR">
                <a:latin typeface="Calibri"/>
              </a:rPr>
              <a:pPr>
                <a:defRPr/>
              </a:pPr>
              <a:t>‹#›</a:t>
            </a:fld>
            <a:endParaRPr lang="tr-TR">
              <a:latin typeface="Calibri"/>
            </a:endParaRPr>
          </a:p>
        </p:txBody>
      </p:sp>
      <p:sp>
        <p:nvSpPr>
          <p:cNvPr id="3" name="Metin kutusu 2"/>
          <p:cNvSpPr txBox="1"/>
          <p:nvPr userDrawn="1"/>
        </p:nvSpPr>
        <p:spPr>
          <a:xfrm>
            <a:off x="611188" y="115888"/>
            <a:ext cx="1584325" cy="693737"/>
          </a:xfrm>
          <a:prstGeom prst="rect">
            <a:avLst/>
          </a:prstGeom>
          <a:noFill/>
        </p:spPr>
        <p:txBody>
          <a:bodyPr>
            <a:spAutoFit/>
          </a:bodyPr>
          <a:lstStyle/>
          <a:p>
            <a:pPr algn="ctr">
              <a:defRPr/>
            </a:pPr>
            <a:endParaRPr lang="tr-TR" sz="1300" b="1" dirty="0">
              <a:solidFill>
                <a:prstClr val="black"/>
              </a:solidFill>
              <a:effectLst>
                <a:outerShdw blurRad="38100" dist="38100" dir="2700000" algn="tl">
                  <a:srgbClr val="000000">
                    <a:alpha val="43137"/>
                  </a:srgbClr>
                </a:outerShdw>
              </a:effectLst>
              <a:latin typeface="Calibri"/>
              <a:cs typeface="Arial" charset="0"/>
            </a:endParaRPr>
          </a:p>
          <a:p>
            <a:pPr algn="ctr">
              <a:defRPr/>
            </a:pPr>
            <a:r>
              <a:rPr lang="tr-TR" sz="1300" b="1" dirty="0">
                <a:solidFill>
                  <a:prstClr val="black"/>
                </a:solidFill>
                <a:effectLst>
                  <a:outerShdw blurRad="38100" dist="38100" dir="2700000" algn="tl">
                    <a:srgbClr val="000000">
                      <a:alpha val="43137"/>
                    </a:srgbClr>
                  </a:outerShdw>
                </a:effectLst>
                <a:latin typeface="Calibri"/>
                <a:cs typeface="Arial" charset="0"/>
              </a:rPr>
              <a:t>Kadının Statüsü Genel Müdürlüğü</a:t>
            </a:r>
          </a:p>
        </p:txBody>
      </p:sp>
    </p:spTree>
    <p:extLst>
      <p:ext uri="{BB962C8B-B14F-4D97-AF65-F5344CB8AC3E}">
        <p14:creationId xmlns:p14="http://schemas.microsoft.com/office/powerpoint/2010/main" xmlns="" val="232051061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mc:AlternateContent xmlns:mc="http://schemas.openxmlformats.org/markup-compatibility/2006">
    <mc:Choice xmlns:p14="http://schemas.microsoft.com/office/powerpoint/2010/main" xmlns="" Requires="p14">
      <p:transition p14:dur="10"/>
    </mc:Choice>
    <mc:Fallback>
      <p:transition/>
    </mc:Fallback>
  </mc:AlternateContent>
  <p:hf hdr="0" ftr="0" dt="0"/>
  <p:txStyles>
    <p:title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Calibri"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file:///H:\VID-20191216-WA0018.mp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twitter.com/ailevecalisma/status/119894190639633612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4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4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4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4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3.xml"/><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18423" y="4227347"/>
            <a:ext cx="7772400" cy="1136168"/>
          </a:xfrm>
        </p:spPr>
        <p:txBody>
          <a:bodyPr>
            <a:noAutofit/>
          </a:bodyPr>
          <a:lstStyle/>
          <a:p>
            <a:r>
              <a:rPr lang="tr-TR" sz="2800" b="1" dirty="0" smtClean="0">
                <a:solidFill>
                  <a:srgbClr val="9D1D1D"/>
                </a:solidFill>
              </a:rPr>
              <a:t>KADINA </a:t>
            </a:r>
            <a:r>
              <a:rPr lang="tr-TR" sz="2800" b="1" dirty="0">
                <a:solidFill>
                  <a:srgbClr val="9D1D1D"/>
                </a:solidFill>
              </a:rPr>
              <a:t>YÖNELİK ŞİDDETLE </a:t>
            </a:r>
            <a:r>
              <a:rPr lang="tr-TR" sz="2800" b="1" dirty="0" smtClean="0">
                <a:solidFill>
                  <a:srgbClr val="9D1D1D"/>
                </a:solidFill>
              </a:rPr>
              <a:t>MÜCADELE KOORDİNASYON PLANI</a:t>
            </a:r>
            <a:br>
              <a:rPr lang="tr-TR" sz="2800" b="1" dirty="0" smtClean="0">
                <a:solidFill>
                  <a:srgbClr val="9D1D1D"/>
                </a:solidFill>
              </a:rPr>
            </a:br>
            <a:r>
              <a:rPr lang="tr-TR" sz="2800" b="1" dirty="0" smtClean="0">
                <a:solidFill>
                  <a:srgbClr val="9D1D1D"/>
                </a:solidFill>
              </a:rPr>
              <a:t>2020-2021</a:t>
            </a:r>
            <a:endParaRPr lang="tr-TR" sz="2800" b="1" dirty="0">
              <a:solidFill>
                <a:srgbClr val="9D1D1D"/>
              </a:solidFill>
            </a:endParaRPr>
          </a:p>
        </p:txBody>
      </p:sp>
      <p:sp>
        <p:nvSpPr>
          <p:cNvPr id="6" name="Alt Başlık 2"/>
          <p:cNvSpPr txBox="1">
            <a:spLocks/>
          </p:cNvSpPr>
          <p:nvPr/>
        </p:nvSpPr>
        <p:spPr>
          <a:xfrm>
            <a:off x="1075623" y="5722499"/>
            <a:ext cx="6858000" cy="6477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b="1" u="sng" dirty="0" smtClean="0">
                <a:solidFill>
                  <a:srgbClr val="9D1D1D"/>
                </a:solidFill>
                <a:latin typeface="Garamond" panose="02020404030301010803" pitchFamily="18" charset="0"/>
              </a:rPr>
              <a:t>17/12/2019</a:t>
            </a:r>
            <a:endParaRPr lang="tr-TR" b="1" u="sng" dirty="0">
              <a:solidFill>
                <a:srgbClr val="9D1D1D"/>
              </a:solidFill>
              <a:latin typeface="Garamond" panose="02020404030301010803" pitchFamily="18" charset="0"/>
            </a:endParaRPr>
          </a:p>
        </p:txBody>
      </p:sp>
    </p:spTree>
    <p:extLst>
      <p:ext uri="{BB962C8B-B14F-4D97-AF65-F5344CB8AC3E}">
        <p14:creationId xmlns:p14="http://schemas.microsoft.com/office/powerpoint/2010/main" xmlns="" val="17597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97023BE-6816-482B-9AB3-EFCB0B453986}"/>
              </a:ext>
            </a:extLst>
          </p:cNvPr>
          <p:cNvSpPr>
            <a:spLocks noGrp="1"/>
          </p:cNvSpPr>
          <p:nvPr>
            <p:ph type="title"/>
          </p:nvPr>
        </p:nvSpPr>
        <p:spPr>
          <a:xfrm>
            <a:off x="0" y="397491"/>
            <a:ext cx="9144000" cy="969771"/>
          </a:xfrm>
        </p:spPr>
        <p:txBody>
          <a:bodyPr rtlCol="0">
            <a:normAutofit/>
          </a:bodyPr>
          <a:lstStyle/>
          <a:p>
            <a:r>
              <a:rPr lang="tr-TR" b="1" dirty="0"/>
              <a:t>FAİL/ŞÜPHELİ</a:t>
            </a:r>
          </a:p>
        </p:txBody>
      </p:sp>
      <p:grpSp>
        <p:nvGrpSpPr>
          <p:cNvPr id="3" name="Grup 2"/>
          <p:cNvGrpSpPr/>
          <p:nvPr/>
        </p:nvGrpSpPr>
        <p:grpSpPr>
          <a:xfrm>
            <a:off x="0" y="1408205"/>
            <a:ext cx="8945165" cy="4612132"/>
            <a:chOff x="288203" y="782191"/>
            <a:chExt cx="11926886" cy="5794809"/>
          </a:xfrm>
        </p:grpSpPr>
        <p:sp>
          <p:nvSpPr>
            <p:cNvPr id="5" name="Metin kutusu 4"/>
            <p:cNvSpPr txBox="1"/>
            <p:nvPr/>
          </p:nvSpPr>
          <p:spPr>
            <a:xfrm>
              <a:off x="288203" y="810090"/>
              <a:ext cx="4023540" cy="734729"/>
            </a:xfrm>
            <a:prstGeom prst="rect">
              <a:avLst/>
            </a:prstGeom>
            <a:noFill/>
          </p:spPr>
          <p:txBody>
            <a:bodyPr wrap="square" rtlCol="0">
              <a:spAutoFit/>
            </a:bodyPr>
            <a:lstStyle/>
            <a:p>
              <a:pPr algn="ctr"/>
              <a:r>
                <a:rPr lang="tr-TR" sz="1600" b="1" dirty="0">
                  <a:latin typeface="Times New Roman" pitchFamily="18" charset="0"/>
                  <a:cs typeface="Times New Roman" pitchFamily="18" charset="0"/>
                </a:rPr>
                <a:t>FAİLLERİN SABIKA DURUMLARI (%)</a:t>
              </a:r>
            </a:p>
          </p:txBody>
        </p:sp>
        <p:sp>
          <p:nvSpPr>
            <p:cNvPr id="7" name="Metin kutusu 6"/>
            <p:cNvSpPr txBox="1"/>
            <p:nvPr/>
          </p:nvSpPr>
          <p:spPr>
            <a:xfrm>
              <a:off x="6444816" y="782191"/>
              <a:ext cx="5388110" cy="734729"/>
            </a:xfrm>
            <a:prstGeom prst="rect">
              <a:avLst/>
            </a:prstGeom>
            <a:noFill/>
          </p:spPr>
          <p:txBody>
            <a:bodyPr wrap="square" rtlCol="0">
              <a:spAutoFit/>
            </a:bodyPr>
            <a:lstStyle/>
            <a:p>
              <a:pPr algn="ctr"/>
              <a:r>
                <a:rPr lang="tr-TR" sz="1600" b="1" dirty="0">
                  <a:latin typeface="Times New Roman" pitchFamily="18" charset="0"/>
                  <a:cs typeface="Times New Roman" pitchFamily="18" charset="0"/>
                </a:rPr>
                <a:t>FAİLLERİN MAKTULLERE YAKINLIK DERECELERİ (%)</a:t>
              </a:r>
            </a:p>
          </p:txBody>
        </p:sp>
        <p:graphicFrame>
          <p:nvGraphicFramePr>
            <p:cNvPr id="8" name="Grafik 7"/>
            <p:cNvGraphicFramePr>
              <a:graphicFrameLocks/>
            </p:cNvGraphicFramePr>
            <p:nvPr>
              <p:extLst>
                <p:ext uri="{D42A27DB-BD31-4B8C-83A1-F6EECF244321}">
                  <p14:modId xmlns:p14="http://schemas.microsoft.com/office/powerpoint/2010/main" xmlns="" val="1256127428"/>
                </p:ext>
              </p:extLst>
            </p:nvPr>
          </p:nvGraphicFramePr>
          <p:xfrm>
            <a:off x="5221086" y="1504395"/>
            <a:ext cx="6994003" cy="5072605"/>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Düz Bağlayıcı 8"/>
            <p:cNvCxnSpPr/>
            <p:nvPr/>
          </p:nvCxnSpPr>
          <p:spPr>
            <a:xfrm>
              <a:off x="5065789" y="1270912"/>
              <a:ext cx="0" cy="47016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 name="Slayt Numarası Yer Tutucusu 3"/>
          <p:cNvSpPr>
            <a:spLocks noGrp="1"/>
          </p:cNvSpPr>
          <p:nvPr>
            <p:ph type="sldNum" sz="quarter" idx="12"/>
          </p:nvPr>
        </p:nvSpPr>
        <p:spPr/>
        <p:txBody>
          <a:bodyPr/>
          <a:lstStyle/>
          <a:p>
            <a:fld id="{885776FF-AC16-4B72-9C8A-C6C7B834E379}" type="slidenum">
              <a:rPr lang="tr-TR" smtClean="0">
                <a:latin typeface="Times New Roman" pitchFamily="18" charset="0"/>
              </a:rPr>
              <a:pPr/>
              <a:t>10</a:t>
            </a:fld>
            <a:endParaRPr lang="tr-TR" dirty="0">
              <a:latin typeface="Times New Roman" pitchFamily="18" charset="0"/>
            </a:endParaRPr>
          </a:p>
        </p:txBody>
      </p:sp>
      <p:sp>
        <p:nvSpPr>
          <p:cNvPr id="10" name="TextBox 9"/>
          <p:cNvSpPr txBox="1"/>
          <p:nvPr/>
        </p:nvSpPr>
        <p:spPr>
          <a:xfrm>
            <a:off x="448693" y="6193642"/>
            <a:ext cx="6187335" cy="276999"/>
          </a:xfrm>
          <a:prstGeom prst="rect">
            <a:avLst/>
          </a:prstGeom>
          <a:noFill/>
        </p:spPr>
        <p:txBody>
          <a:bodyPr wrap="none" rtlCol="0">
            <a:spAutoFit/>
          </a:bodyPr>
          <a:lstStyle/>
          <a:p>
            <a:pPr algn="ctr"/>
            <a:r>
              <a:rPr lang="tr-TR" sz="1200" i="1" dirty="0" smtClean="0">
                <a:latin typeface="Times New Roman" pitchFamily="18" charset="0"/>
                <a:ea typeface="Calibri"/>
                <a:cs typeface="Times New Roman" pitchFamily="18" charset="0"/>
              </a:rPr>
              <a:t>Kaynak: Dünyada </a:t>
            </a:r>
            <a:r>
              <a:rPr lang="tr-TR" sz="1200" i="1" dirty="0">
                <a:latin typeface="Times New Roman" pitchFamily="18" charset="0"/>
                <a:ea typeface="Calibri"/>
                <a:cs typeface="Times New Roman" pitchFamily="18" charset="0"/>
              </a:rPr>
              <a:t>ve Türkiye’de Kadın Cinayetleri 2016-2017-2018 Verileri ve Analizler Raporu</a:t>
            </a:r>
            <a:endParaRPr lang="tr-TR" sz="1200" i="1" dirty="0" smtClean="0">
              <a:latin typeface="Times New Roman" pitchFamily="18" charset="0"/>
              <a:cs typeface="Times New Roman" pitchFamily="18" charset="0"/>
            </a:endParaRPr>
          </a:p>
        </p:txBody>
      </p:sp>
      <p:graphicFrame>
        <p:nvGraphicFramePr>
          <p:cNvPr id="11" name="Grafik 1"/>
          <p:cNvGraphicFramePr>
            <a:graphicFrameLocks/>
          </p:cNvGraphicFramePr>
          <p:nvPr>
            <p:extLst>
              <p:ext uri="{D42A27DB-BD31-4B8C-83A1-F6EECF244321}">
                <p14:modId xmlns:p14="http://schemas.microsoft.com/office/powerpoint/2010/main" xmlns="" val="1013479374"/>
              </p:ext>
            </p:extLst>
          </p:nvPr>
        </p:nvGraphicFramePr>
        <p:xfrm>
          <a:off x="157568" y="2107712"/>
          <a:ext cx="2844800" cy="34849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697182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pPr/>
              <a:t>11</a:t>
            </a:fld>
            <a:r>
              <a:rPr lang="tr-TR" smtClean="0"/>
              <a:t>/17</a:t>
            </a:r>
            <a:endParaRPr lang="tr-TR" dirty="0"/>
          </a:p>
        </p:txBody>
      </p:sp>
      <p:sp>
        <p:nvSpPr>
          <p:cNvPr id="3" name="Unvan 2"/>
          <p:cNvSpPr>
            <a:spLocks noGrp="1"/>
          </p:cNvSpPr>
          <p:nvPr>
            <p:ph type="title"/>
          </p:nvPr>
        </p:nvSpPr>
        <p:spPr/>
        <p:txBody>
          <a:bodyPr>
            <a:normAutofit/>
          </a:bodyPr>
          <a:lstStyle/>
          <a:p>
            <a:r>
              <a:rPr lang="tr-TR" sz="2800" dirty="0"/>
              <a:t>6284 Sayılı Kanun Kapsamında </a:t>
            </a:r>
            <a:r>
              <a:rPr lang="tr-TR" sz="2800" dirty="0" smtClean="0"/>
              <a:t/>
            </a:r>
            <a:br>
              <a:rPr lang="tr-TR" sz="2800" dirty="0" smtClean="0"/>
            </a:br>
            <a:r>
              <a:rPr lang="tr-TR" sz="2800" dirty="0" smtClean="0"/>
              <a:t>Koruyucu-Önleyici </a:t>
            </a:r>
            <a:r>
              <a:rPr lang="tr-TR" sz="2800" dirty="0"/>
              <a:t>Tedbir </a:t>
            </a:r>
            <a:r>
              <a:rPr lang="tr-TR" sz="2800" dirty="0" smtClean="0"/>
              <a:t>Kararları</a:t>
            </a:r>
            <a:endParaRPr lang="tr-TR" sz="2800" dirty="0"/>
          </a:p>
        </p:txBody>
      </p:sp>
      <p:graphicFrame>
        <p:nvGraphicFramePr>
          <p:cNvPr id="5" name="Tablo 4"/>
          <p:cNvGraphicFramePr>
            <a:graphicFrameLocks noGrp="1"/>
          </p:cNvGraphicFramePr>
          <p:nvPr>
            <p:extLst>
              <p:ext uri="{D42A27DB-BD31-4B8C-83A1-F6EECF244321}">
                <p14:modId xmlns:p14="http://schemas.microsoft.com/office/powerpoint/2010/main" xmlns="" val="1540338810"/>
              </p:ext>
            </p:extLst>
          </p:nvPr>
        </p:nvGraphicFramePr>
        <p:xfrm>
          <a:off x="329728" y="1903399"/>
          <a:ext cx="8487590" cy="3383963"/>
        </p:xfrm>
        <a:graphic>
          <a:graphicData uri="http://schemas.openxmlformats.org/drawingml/2006/table">
            <a:tbl>
              <a:tblPr>
                <a:tableStyleId>{5DA37D80-6434-44D0-A028-1B22A696006F}</a:tableStyleId>
              </a:tblPr>
              <a:tblGrid>
                <a:gridCol w="1322342">
                  <a:extLst>
                    <a:ext uri="{9D8B030D-6E8A-4147-A177-3AD203B41FA5}">
                      <a16:colId xmlns:a16="http://schemas.microsoft.com/office/drawing/2014/main" xmlns="" val="1822182948"/>
                    </a:ext>
                  </a:extLst>
                </a:gridCol>
                <a:gridCol w="1183983">
                  <a:extLst>
                    <a:ext uri="{9D8B030D-6E8A-4147-A177-3AD203B41FA5}">
                      <a16:colId xmlns:a16="http://schemas.microsoft.com/office/drawing/2014/main" xmlns="" val="2613617251"/>
                    </a:ext>
                  </a:extLst>
                </a:gridCol>
                <a:gridCol w="1300449">
                  <a:extLst>
                    <a:ext uri="{9D8B030D-6E8A-4147-A177-3AD203B41FA5}">
                      <a16:colId xmlns:a16="http://schemas.microsoft.com/office/drawing/2014/main" xmlns="" val="20006"/>
                    </a:ext>
                  </a:extLst>
                </a:gridCol>
                <a:gridCol w="1205871">
                  <a:extLst>
                    <a:ext uri="{9D8B030D-6E8A-4147-A177-3AD203B41FA5}">
                      <a16:colId xmlns:a16="http://schemas.microsoft.com/office/drawing/2014/main" xmlns="" val="728634146"/>
                    </a:ext>
                  </a:extLst>
                </a:gridCol>
                <a:gridCol w="1430493">
                  <a:extLst>
                    <a:ext uri="{9D8B030D-6E8A-4147-A177-3AD203B41FA5}">
                      <a16:colId xmlns:a16="http://schemas.microsoft.com/office/drawing/2014/main" xmlns="" val="20008"/>
                    </a:ext>
                  </a:extLst>
                </a:gridCol>
                <a:gridCol w="2044452">
                  <a:extLst>
                    <a:ext uri="{9D8B030D-6E8A-4147-A177-3AD203B41FA5}">
                      <a16:colId xmlns:a16="http://schemas.microsoft.com/office/drawing/2014/main" xmlns="" val="4164213231"/>
                    </a:ext>
                  </a:extLst>
                </a:gridCol>
              </a:tblGrid>
              <a:tr h="677384">
                <a:tc rowSpan="2">
                  <a:txBody>
                    <a:bodyPr/>
                    <a:lstStyle/>
                    <a:p>
                      <a:pPr algn="ctr" fontAlgn="b"/>
                      <a:r>
                        <a:rPr lang="tr-TR" sz="2000" b="1" i="0" u="none" strike="noStrike" dirty="0" smtClean="0">
                          <a:solidFill>
                            <a:srgbClr val="000000"/>
                          </a:solidFill>
                          <a:effectLst/>
                          <a:latin typeface="+mn-lt"/>
                        </a:rPr>
                        <a:t>6284 Sayılı Kanun</a:t>
                      </a:r>
                      <a:endParaRPr lang="tr-TR" sz="2000" b="1" i="0" u="none" strike="noStrike" dirty="0">
                        <a:solidFill>
                          <a:srgbClr val="000000"/>
                        </a:solidFill>
                        <a:effectLst/>
                        <a:latin typeface="+mn-lt"/>
                      </a:endParaRPr>
                    </a:p>
                  </a:txBody>
                  <a:tcPr marL="9525" marR="9525" marT="9525" marB="0" anchor="ctr"/>
                </a:tc>
                <a:tc gridSpan="2">
                  <a:txBody>
                    <a:bodyPr/>
                    <a:lstStyle/>
                    <a:p>
                      <a:pPr algn="ctr" fontAlgn="b"/>
                      <a:r>
                        <a:rPr lang="tr-TR" sz="2000" u="none" strike="noStrike" dirty="0" smtClean="0">
                          <a:effectLst/>
                          <a:latin typeface="+mn-lt"/>
                        </a:rPr>
                        <a:t>2018</a:t>
                      </a:r>
                      <a:endParaRPr lang="tr-TR" sz="2000" b="0" i="0" u="none" strike="noStrike" dirty="0">
                        <a:solidFill>
                          <a:srgbClr val="000000"/>
                        </a:solidFill>
                        <a:effectLst/>
                        <a:latin typeface="+mn-lt"/>
                      </a:endParaRPr>
                    </a:p>
                  </a:txBody>
                  <a:tcPr marL="9525" marR="9525" marT="9525" marB="0" anchor="ctr">
                    <a:solidFill>
                      <a:srgbClr val="FFC000"/>
                    </a:solidFill>
                  </a:tcPr>
                </a:tc>
                <a:tc hMerge="1">
                  <a:txBody>
                    <a:bodyPr/>
                    <a:lstStyle/>
                    <a:p>
                      <a:endParaRPr lang="tr-TR"/>
                    </a:p>
                  </a:txBody>
                  <a:tcPr/>
                </a:tc>
                <a:tc gridSpan="2">
                  <a:txBody>
                    <a:bodyPr/>
                    <a:lstStyle/>
                    <a:p>
                      <a:pPr algn="ctr" fontAlgn="b"/>
                      <a:r>
                        <a:rPr lang="tr-TR" sz="2000" b="0" i="0" u="none" strike="noStrike" dirty="0" smtClean="0">
                          <a:solidFill>
                            <a:srgbClr val="000000"/>
                          </a:solidFill>
                          <a:effectLst/>
                          <a:latin typeface="+mn-lt"/>
                        </a:rPr>
                        <a:t>2019</a:t>
                      </a:r>
                      <a:endParaRPr lang="tr-TR" sz="2000" b="0" i="0" u="none" strike="noStrike" dirty="0">
                        <a:solidFill>
                          <a:srgbClr val="000000"/>
                        </a:solidFill>
                        <a:effectLst/>
                        <a:latin typeface="+mn-lt"/>
                      </a:endParaRPr>
                    </a:p>
                  </a:txBody>
                  <a:tcPr marL="9525" marR="9525" marT="9525" marB="0" anchor="ctr">
                    <a:solidFill>
                      <a:srgbClr val="FFC000"/>
                    </a:solidFill>
                  </a:tcPr>
                </a:tc>
                <a:tc hMerge="1">
                  <a:txBody>
                    <a:bodyPr/>
                    <a:lstStyle/>
                    <a:p>
                      <a:endParaRPr lang="tr-TR"/>
                    </a:p>
                  </a:txBody>
                  <a:tcPr/>
                </a:tc>
                <a:tc rowSpan="2">
                  <a:txBody>
                    <a:bodyPr/>
                    <a:lstStyle/>
                    <a:p>
                      <a:pPr algn="ctr" fontAlgn="b"/>
                      <a:r>
                        <a:rPr lang="tr-TR" sz="2000" b="0" i="0" u="none" strike="noStrike" dirty="0" smtClean="0">
                          <a:solidFill>
                            <a:srgbClr val="000000"/>
                          </a:solidFill>
                          <a:effectLst/>
                          <a:latin typeface="+mn-lt"/>
                        </a:rPr>
                        <a:t>1000 Kişi </a:t>
                      </a:r>
                      <a:r>
                        <a:rPr lang="tr-TR" sz="2000" b="0" i="0" u="none" strike="noStrike" baseline="0" dirty="0" smtClean="0">
                          <a:solidFill>
                            <a:srgbClr val="000000"/>
                          </a:solidFill>
                          <a:effectLst/>
                          <a:latin typeface="+mn-lt"/>
                        </a:rPr>
                        <a:t>Başına Düşen Tedbir Kararı Sayısı</a:t>
                      </a:r>
                    </a:p>
                    <a:p>
                      <a:pPr algn="ctr" fontAlgn="b"/>
                      <a:r>
                        <a:rPr lang="tr-TR" sz="2000" b="0" i="1" u="none" strike="noStrike" baseline="0" dirty="0" smtClean="0">
                          <a:solidFill>
                            <a:srgbClr val="000000"/>
                          </a:solidFill>
                          <a:effectLst/>
                          <a:latin typeface="+mn-lt"/>
                        </a:rPr>
                        <a:t>(2019)</a:t>
                      </a:r>
                      <a:endParaRPr lang="tr-TR" sz="2000" b="0" i="1" u="none" strike="noStrike" dirty="0">
                        <a:solidFill>
                          <a:srgbClr val="000000"/>
                        </a:solidFill>
                        <a:effectLst/>
                        <a:latin typeface="+mn-lt"/>
                      </a:endParaRPr>
                    </a:p>
                  </a:txBody>
                  <a:tcPr marL="9525" marR="9525" marT="9525" marB="0" anchor="ctr">
                    <a:solidFill>
                      <a:srgbClr val="FFC000"/>
                    </a:solidFill>
                  </a:tcPr>
                </a:tc>
                <a:extLst>
                  <a:ext uri="{0D108BD9-81ED-4DB2-BD59-A6C34878D82A}">
                    <a16:rowId xmlns:a16="http://schemas.microsoft.com/office/drawing/2014/main" xmlns="" val="2299441273"/>
                  </a:ext>
                </a:extLst>
              </a:tr>
              <a:tr h="936823">
                <a:tc vMerge="1">
                  <a:txBody>
                    <a:bodyPr/>
                    <a:lstStyle/>
                    <a:p>
                      <a:pPr algn="l" fontAlgn="b"/>
                      <a:endParaRPr lang="tr-T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tr-TR" sz="1800" u="none" strike="noStrike" dirty="0">
                          <a:effectLst/>
                          <a:latin typeface="+mn-lt"/>
                        </a:rPr>
                        <a:t>Koruyucu </a:t>
                      </a:r>
                      <a:r>
                        <a:rPr lang="tr-TR" sz="1800" u="none" strike="noStrike" dirty="0" smtClean="0">
                          <a:effectLst/>
                          <a:latin typeface="+mn-lt"/>
                        </a:rPr>
                        <a:t>Tedbir</a:t>
                      </a:r>
                      <a:endParaRPr lang="tr-TR" sz="1800" b="0"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b"/>
                      <a:r>
                        <a:rPr lang="tr-TR" sz="1800" b="0" i="0" u="none" strike="noStrike" dirty="0" smtClean="0">
                          <a:solidFill>
                            <a:srgbClr val="000000"/>
                          </a:solidFill>
                          <a:effectLst/>
                          <a:latin typeface="+mn-lt"/>
                        </a:rPr>
                        <a:t>Önleyici Tedbir</a:t>
                      </a:r>
                    </a:p>
                  </a:txBody>
                  <a:tcPr marL="9525" marR="9525" marT="9525" marB="0" anchor="ctr">
                    <a:solidFill>
                      <a:schemeClr val="bg1"/>
                    </a:solidFill>
                  </a:tcPr>
                </a:tc>
                <a:tc>
                  <a:txBody>
                    <a:bodyPr/>
                    <a:lstStyle/>
                    <a:p>
                      <a:pPr algn="ctr" fontAlgn="b"/>
                      <a:r>
                        <a:rPr lang="tr-TR" sz="1800" u="none" strike="noStrike" dirty="0">
                          <a:effectLst/>
                          <a:latin typeface="+mn-lt"/>
                        </a:rPr>
                        <a:t>Koruyucu </a:t>
                      </a:r>
                      <a:r>
                        <a:rPr lang="tr-TR" sz="1800" u="none" strike="noStrike" dirty="0" smtClean="0">
                          <a:effectLst/>
                          <a:latin typeface="+mn-lt"/>
                        </a:rPr>
                        <a:t>Tedbir*</a:t>
                      </a:r>
                      <a:endParaRPr lang="tr-TR" sz="1800" b="0" i="0" u="none" strike="noStrike" dirty="0">
                        <a:solidFill>
                          <a:srgbClr val="000000"/>
                        </a:solidFill>
                        <a:effectLst/>
                        <a:latin typeface="+mn-lt"/>
                      </a:endParaRPr>
                    </a:p>
                  </a:txBody>
                  <a:tcPr marL="9525" marR="9525" marT="9525" marB="0" anchor="ctr">
                    <a:solidFill>
                      <a:schemeClr val="bg1"/>
                    </a:solidFill>
                  </a:tcPr>
                </a:tc>
                <a:tc>
                  <a:txBody>
                    <a:bodyPr/>
                    <a:lstStyle/>
                    <a:p>
                      <a:pPr algn="ctr" fontAlgn="b"/>
                      <a:r>
                        <a:rPr lang="tr-TR" sz="1800" b="0" i="0" u="none" strike="noStrike" dirty="0" smtClean="0">
                          <a:solidFill>
                            <a:srgbClr val="000000"/>
                          </a:solidFill>
                          <a:effectLst/>
                          <a:latin typeface="+mn-lt"/>
                        </a:rPr>
                        <a:t>Önleyici Tedbir*</a:t>
                      </a:r>
                    </a:p>
                  </a:txBody>
                  <a:tcPr marL="9525" marR="9525" marT="9525" marB="0" anchor="ctr">
                    <a:solidFill>
                      <a:schemeClr val="bg1"/>
                    </a:solidFill>
                  </a:tcPr>
                </a:tc>
                <a:tc vMerge="1">
                  <a:txBody>
                    <a:bodyPr/>
                    <a:lstStyle/>
                    <a:p>
                      <a:pPr algn="ctr" fontAlgn="b"/>
                      <a:endParaRPr lang="tr-TR" sz="1800" b="0" i="0" u="none" strike="noStrike" dirty="0" smtClean="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xmlns="" val="2674034209"/>
                  </a:ext>
                </a:extLst>
              </a:tr>
              <a:tr h="792397">
                <a:tc>
                  <a:txBody>
                    <a:bodyPr/>
                    <a:lstStyle/>
                    <a:p>
                      <a:pPr algn="ctr" fontAlgn="b"/>
                      <a:r>
                        <a:rPr lang="tr-TR" sz="1800" b="1" i="0" u="none" strike="noStrike" dirty="0" smtClean="0">
                          <a:solidFill>
                            <a:schemeClr val="tx1"/>
                          </a:solidFill>
                          <a:effectLst/>
                          <a:latin typeface="+mn-lt"/>
                        </a:rPr>
                        <a:t>Bitlis</a:t>
                      </a:r>
                      <a:endParaRPr lang="tr-TR" sz="1800" b="1" i="0" u="none" strike="noStrike" dirty="0">
                        <a:solidFill>
                          <a:srgbClr val="000000"/>
                        </a:solidFill>
                        <a:effectLst/>
                        <a:latin typeface="+mn-lt"/>
                      </a:endParaRPr>
                    </a:p>
                  </a:txBody>
                  <a:tcPr marL="9525" marR="9525" marT="9525" marB="0" anchor="ctr"/>
                </a:tc>
                <a:tc>
                  <a:txBody>
                    <a:bodyPr/>
                    <a:lstStyle/>
                    <a:p>
                      <a:pPr algn="ctr" fontAlgn="b"/>
                      <a:r>
                        <a:rPr lang="tr-TR" sz="1800" b="0" i="0" u="none" strike="noStrike" dirty="0" smtClean="0">
                          <a:solidFill>
                            <a:srgbClr val="000000"/>
                          </a:solidFill>
                          <a:effectLst/>
                          <a:latin typeface="+mn-lt"/>
                        </a:rPr>
                        <a:t>204</a:t>
                      </a:r>
                    </a:p>
                    <a:p>
                      <a:pPr algn="ctr" fontAlgn="b"/>
                      <a:endParaRPr lang="tr-TR" sz="1800" b="0" i="0" u="none" strike="noStrike" dirty="0">
                        <a:solidFill>
                          <a:srgbClr val="000000"/>
                        </a:solidFill>
                        <a:effectLst/>
                        <a:latin typeface="+mn-lt"/>
                      </a:endParaRPr>
                    </a:p>
                  </a:txBody>
                  <a:tcPr marL="9525" marR="9525" marT="9525" marB="0" anchor="b"/>
                </a:tc>
                <a:tc>
                  <a:txBody>
                    <a:bodyPr/>
                    <a:lstStyle/>
                    <a:p>
                      <a:pPr algn="ctr" fontAlgn="b"/>
                      <a:r>
                        <a:rPr lang="tr-TR" sz="1800" b="0" i="0" u="none" strike="noStrike" dirty="0" smtClean="0">
                          <a:solidFill>
                            <a:srgbClr val="000000"/>
                          </a:solidFill>
                          <a:effectLst/>
                          <a:latin typeface="+mn-lt"/>
                        </a:rPr>
                        <a:t>316</a:t>
                      </a:r>
                    </a:p>
                    <a:p>
                      <a:pPr algn="ctr" fontAlgn="b"/>
                      <a:endParaRPr lang="tr-TR" sz="1800" b="0" i="0" u="none" strike="noStrike" dirty="0">
                        <a:solidFill>
                          <a:srgbClr val="000000"/>
                        </a:solidFill>
                        <a:effectLst/>
                        <a:latin typeface="+mn-lt"/>
                      </a:endParaRPr>
                    </a:p>
                  </a:txBody>
                  <a:tcPr marL="9525" marR="9525" marT="9525" marB="0" anchor="b"/>
                </a:tc>
                <a:tc>
                  <a:txBody>
                    <a:bodyPr/>
                    <a:lstStyle/>
                    <a:p>
                      <a:pPr algn="ctr" fontAlgn="b"/>
                      <a:r>
                        <a:rPr lang="tr-TR" sz="1800" b="0" i="0" u="none" strike="noStrike" dirty="0" smtClean="0">
                          <a:solidFill>
                            <a:srgbClr val="000000"/>
                          </a:solidFill>
                          <a:effectLst/>
                          <a:latin typeface="+mn-lt"/>
                        </a:rPr>
                        <a:t>206</a:t>
                      </a:r>
                    </a:p>
                    <a:p>
                      <a:pPr algn="ctr" fontAlgn="b"/>
                      <a:endParaRPr lang="tr-TR" sz="1800" b="0" i="0" u="none" strike="noStrike" dirty="0">
                        <a:solidFill>
                          <a:srgbClr val="000000"/>
                        </a:solidFill>
                        <a:effectLst/>
                        <a:latin typeface="+mn-lt"/>
                      </a:endParaRPr>
                    </a:p>
                  </a:txBody>
                  <a:tcPr marL="9525" marR="9525" marT="9525" marB="0" anchor="b"/>
                </a:tc>
                <a:tc>
                  <a:txBody>
                    <a:bodyPr/>
                    <a:lstStyle/>
                    <a:p>
                      <a:pPr algn="ctr" fontAlgn="b"/>
                      <a:r>
                        <a:rPr lang="tr-TR" sz="1800" b="0" i="0" u="none" strike="noStrike" dirty="0" smtClean="0">
                          <a:solidFill>
                            <a:srgbClr val="000000"/>
                          </a:solidFill>
                          <a:effectLst/>
                          <a:latin typeface="+mn-lt"/>
                        </a:rPr>
                        <a:t>314</a:t>
                      </a:r>
                    </a:p>
                    <a:p>
                      <a:pPr algn="ctr" fontAlgn="b"/>
                      <a:endParaRPr lang="tr-TR" sz="1800" b="0" i="0" u="none" strike="noStrike" dirty="0">
                        <a:solidFill>
                          <a:srgbClr val="000000"/>
                        </a:solidFill>
                        <a:effectLst/>
                        <a:latin typeface="+mn-lt"/>
                      </a:endParaRPr>
                    </a:p>
                  </a:txBody>
                  <a:tcPr marL="9525" marR="9525" marT="9525" marB="0" anchor="b"/>
                </a:tc>
                <a:tc>
                  <a:txBody>
                    <a:bodyPr/>
                    <a:lstStyle/>
                    <a:p>
                      <a:pPr algn="ctr" fontAlgn="b"/>
                      <a:r>
                        <a:rPr lang="tr-TR" sz="3200" b="0" i="0" u="none" strike="noStrike" dirty="0">
                          <a:solidFill>
                            <a:srgbClr val="000000"/>
                          </a:solidFill>
                          <a:effectLst/>
                          <a:latin typeface="+mn-lt"/>
                        </a:rPr>
                        <a:t>1,5</a:t>
                      </a:r>
                    </a:p>
                  </a:txBody>
                  <a:tcPr marL="9525" marR="9525" marT="9525" marB="0" anchor="b"/>
                </a:tc>
                <a:extLst>
                  <a:ext uri="{0D108BD9-81ED-4DB2-BD59-A6C34878D82A}">
                    <a16:rowId xmlns:a16="http://schemas.microsoft.com/office/drawing/2014/main" xmlns="" val="2321568958"/>
                  </a:ext>
                </a:extLst>
              </a:tr>
              <a:tr h="977359">
                <a:tc>
                  <a:txBody>
                    <a:bodyPr/>
                    <a:lstStyle/>
                    <a:p>
                      <a:pPr algn="ctr" fontAlgn="b"/>
                      <a:r>
                        <a:rPr lang="tr-TR" sz="1800" b="1" u="none" strike="noStrike" dirty="0" smtClean="0">
                          <a:effectLst/>
                          <a:latin typeface="+mn-lt"/>
                        </a:rPr>
                        <a:t>TÜRKİYE</a:t>
                      </a:r>
                      <a:endParaRPr lang="tr-TR" sz="1800" b="1" i="0" u="none" strike="noStrike" dirty="0">
                        <a:solidFill>
                          <a:srgbClr val="000000"/>
                        </a:solidFill>
                        <a:effectLst/>
                        <a:latin typeface="+mn-lt"/>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800" u="none" strike="noStrike" kern="1200" dirty="0" smtClean="0">
                          <a:solidFill>
                            <a:schemeClr val="tx1"/>
                          </a:solidFill>
                          <a:effectLst/>
                          <a:latin typeface="+mn-lt"/>
                          <a:ea typeface="+mn-ea"/>
                          <a:cs typeface="+mn-cs"/>
                        </a:rPr>
                        <a:t>48.183</a:t>
                      </a:r>
                    </a:p>
                  </a:txBody>
                  <a:tcPr marL="9525" marR="9525" marT="9525" marB="0" anchor="ctr"/>
                </a:tc>
                <a:tc>
                  <a:txBody>
                    <a:bodyPr/>
                    <a:lstStyle/>
                    <a:p>
                      <a:pPr algn="ctr" fontAlgn="ctr"/>
                      <a:r>
                        <a:rPr lang="tr-TR" sz="1800" u="none" strike="noStrike" kern="1200" dirty="0" smtClean="0">
                          <a:solidFill>
                            <a:schemeClr val="tx1"/>
                          </a:solidFill>
                          <a:effectLst/>
                          <a:latin typeface="+mn-lt"/>
                          <a:ea typeface="+mn-ea"/>
                          <a:cs typeface="+mn-cs"/>
                        </a:rPr>
                        <a:t>206.325</a:t>
                      </a:r>
                    </a:p>
                  </a:txBody>
                  <a:tcPr marL="9525" marR="9525" marT="9525" marB="0" anchor="ctr"/>
                </a:tc>
                <a:tc>
                  <a:txBody>
                    <a:bodyPr/>
                    <a:lstStyle/>
                    <a:p>
                      <a:pPr algn="ctr" fontAlgn="ctr"/>
                      <a:r>
                        <a:rPr lang="tr-TR" sz="1800" u="none" strike="noStrike" kern="1200" dirty="0" smtClean="0">
                          <a:solidFill>
                            <a:schemeClr val="tx1"/>
                          </a:solidFill>
                          <a:effectLst/>
                          <a:latin typeface="+mn-lt"/>
                          <a:ea typeface="+mn-ea"/>
                          <a:cs typeface="+mn-cs"/>
                        </a:rPr>
                        <a:t>51.057</a:t>
                      </a:r>
                    </a:p>
                  </a:txBody>
                  <a:tcPr marL="9525" marR="9525" marT="9525" marB="0" anchor="ctr"/>
                </a:tc>
                <a:tc>
                  <a:txBody>
                    <a:bodyPr/>
                    <a:lstStyle/>
                    <a:p>
                      <a:pPr algn="ctr" fontAlgn="ctr"/>
                      <a:r>
                        <a:rPr lang="tr-TR" sz="1800" u="none" strike="noStrike" kern="1200" dirty="0" smtClean="0">
                          <a:solidFill>
                            <a:schemeClr val="tx1"/>
                          </a:solidFill>
                          <a:effectLst/>
                          <a:latin typeface="+mn-lt"/>
                          <a:ea typeface="+mn-ea"/>
                          <a:cs typeface="+mn-cs"/>
                        </a:rPr>
                        <a:t>215.587</a:t>
                      </a:r>
                    </a:p>
                  </a:txBody>
                  <a:tcPr marL="9525" marR="9525" marT="9525" marB="0" anchor="ctr"/>
                </a:tc>
                <a:tc>
                  <a:txBody>
                    <a:bodyPr/>
                    <a:lstStyle/>
                    <a:p>
                      <a:pPr algn="ctr" fontAlgn="ctr"/>
                      <a:r>
                        <a:rPr lang="tr-TR" sz="3200" u="none" strike="noStrike" kern="1200" dirty="0" smtClean="0">
                          <a:solidFill>
                            <a:schemeClr val="tx1"/>
                          </a:solidFill>
                          <a:effectLst/>
                          <a:latin typeface="+mn-lt"/>
                          <a:ea typeface="+mn-ea"/>
                          <a:cs typeface="+mn-cs"/>
                        </a:rPr>
                        <a:t>3,1</a:t>
                      </a:r>
                    </a:p>
                  </a:txBody>
                  <a:tcPr marL="9525" marR="9525" marT="9525" marB="0" anchor="ctr"/>
                </a:tc>
                <a:extLst>
                  <a:ext uri="{0D108BD9-81ED-4DB2-BD59-A6C34878D82A}">
                    <a16:rowId xmlns:a16="http://schemas.microsoft.com/office/drawing/2014/main" xmlns="" val="907983982"/>
                  </a:ext>
                </a:extLst>
              </a:tr>
            </a:tbl>
          </a:graphicData>
        </a:graphic>
      </p:graphicFrame>
      <p:sp>
        <p:nvSpPr>
          <p:cNvPr id="6" name="TextBox 9"/>
          <p:cNvSpPr txBox="1"/>
          <p:nvPr/>
        </p:nvSpPr>
        <p:spPr>
          <a:xfrm>
            <a:off x="171795" y="6038774"/>
            <a:ext cx="2290204" cy="276999"/>
          </a:xfrm>
          <a:prstGeom prst="rect">
            <a:avLst/>
          </a:prstGeom>
          <a:noFill/>
        </p:spPr>
        <p:txBody>
          <a:bodyPr wrap="square" rtlCol="0">
            <a:spAutoFit/>
          </a:bodyPr>
          <a:lstStyle/>
          <a:p>
            <a:r>
              <a:rPr lang="tr-TR" sz="1200" i="1" dirty="0" smtClean="0">
                <a:latin typeface="Times New Roman" pitchFamily="18" charset="0"/>
                <a:ea typeface="Calibri"/>
                <a:cs typeface="Times New Roman" pitchFamily="18" charset="0"/>
              </a:rPr>
              <a:t>* </a:t>
            </a:r>
            <a:r>
              <a:rPr lang="tr-TR" sz="1200" i="1" dirty="0">
                <a:latin typeface="Times New Roman" pitchFamily="18" charset="0"/>
                <a:ea typeface="Calibri"/>
                <a:cs typeface="Times New Roman" pitchFamily="18" charset="0"/>
              </a:rPr>
              <a:t>2019 </a:t>
            </a:r>
            <a:r>
              <a:rPr lang="tr-TR" sz="1200" i="1" dirty="0" smtClean="0">
                <a:latin typeface="Times New Roman" pitchFamily="18" charset="0"/>
                <a:ea typeface="Calibri"/>
                <a:cs typeface="Times New Roman" pitchFamily="18" charset="0"/>
              </a:rPr>
              <a:t>Ocak-Kasım </a:t>
            </a:r>
            <a:r>
              <a:rPr lang="tr-TR" sz="1200" i="1" dirty="0">
                <a:latin typeface="Times New Roman" pitchFamily="18" charset="0"/>
                <a:ea typeface="Calibri"/>
                <a:cs typeface="Times New Roman" pitchFamily="18" charset="0"/>
              </a:rPr>
              <a:t>Verileri</a:t>
            </a:r>
            <a:endParaRPr lang="tr-TR" sz="1200"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2816334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797011" y="1386278"/>
            <a:ext cx="7804064" cy="646331"/>
          </a:xfrm>
          <a:prstGeom prst="rect">
            <a:avLst/>
          </a:prstGeom>
        </p:spPr>
        <p:txBody>
          <a:bodyPr wrap="square">
            <a:spAutoFit/>
          </a:bodyPr>
          <a:lstStyle/>
          <a:p>
            <a:endParaRPr lang="tr-TR" sz="3600" b="1" dirty="0">
              <a:solidFill>
                <a:srgbClr val="25B8BC"/>
              </a:solidFill>
              <a:latin typeface="Times New Roman" pitchFamily="18" charset="0"/>
              <a:cs typeface="Times New Roman" pitchFamily="18" charset="0"/>
            </a:endParaRPr>
          </a:p>
        </p:txBody>
      </p:sp>
      <p:sp>
        <p:nvSpPr>
          <p:cNvPr id="7" name="TextBox 6"/>
          <p:cNvSpPr txBox="1"/>
          <p:nvPr/>
        </p:nvSpPr>
        <p:spPr>
          <a:xfrm>
            <a:off x="395536" y="6195784"/>
            <a:ext cx="2403928" cy="276999"/>
          </a:xfrm>
          <a:prstGeom prst="rect">
            <a:avLst/>
          </a:prstGeom>
          <a:noFill/>
        </p:spPr>
        <p:txBody>
          <a:bodyPr wrap="none" rtlCol="0">
            <a:spAutoFit/>
          </a:bodyPr>
          <a:lstStyle/>
          <a:p>
            <a:pPr algn="ctr"/>
            <a:r>
              <a:rPr lang="tr-TR" sz="1200" i="1" dirty="0" smtClean="0">
                <a:latin typeface="Times New Roman" pitchFamily="18" charset="0"/>
                <a:cs typeface="Times New Roman" pitchFamily="18" charset="0"/>
              </a:rPr>
              <a:t>Kaynak: Dünya Sağlık Örgütü 2002</a:t>
            </a:r>
          </a:p>
        </p:txBody>
      </p:sp>
      <p:sp>
        <p:nvSpPr>
          <p:cNvPr id="8" name="Rectangle 2"/>
          <p:cNvSpPr>
            <a:spLocks noGrp="1" noChangeArrowheads="1"/>
          </p:cNvSpPr>
          <p:nvPr>
            <p:ph type="title"/>
          </p:nvPr>
        </p:nvSpPr>
        <p:spPr>
          <a:xfrm>
            <a:off x="3051813" y="571531"/>
            <a:ext cx="3294459" cy="503237"/>
          </a:xfrm>
        </p:spPr>
        <p:txBody>
          <a:bodyPr>
            <a:noAutofit/>
          </a:bodyPr>
          <a:lstStyle/>
          <a:p>
            <a:pPr algn="ctr" eaLnBrk="1" hangingPunct="1"/>
            <a:r>
              <a:rPr lang="tr-TR" altLang="tr-TR" b="1" dirty="0" smtClean="0">
                <a:ea typeface="+mn-ea"/>
              </a:rPr>
              <a:t>ÖNLEME</a:t>
            </a:r>
            <a:endParaRPr lang="tr-TR" altLang="tr-TR" b="1" dirty="0">
              <a:ea typeface="+mn-ea"/>
            </a:endParaRPr>
          </a:p>
        </p:txBody>
      </p:sp>
      <p:sp>
        <p:nvSpPr>
          <p:cNvPr id="9" name="8 Slayt Numarası Yer Tutucusu"/>
          <p:cNvSpPr>
            <a:spLocks noGrp="1"/>
          </p:cNvSpPr>
          <p:nvPr>
            <p:ph type="sldNum" sz="quarter" idx="12"/>
          </p:nvPr>
        </p:nvSpPr>
        <p:spPr>
          <a:xfrm>
            <a:off x="6562344" y="6551398"/>
            <a:ext cx="2133600" cy="365125"/>
          </a:xfrm>
        </p:spPr>
        <p:txBody>
          <a:bodyPr/>
          <a:lstStyle/>
          <a:p>
            <a:pPr>
              <a:defRPr/>
            </a:pPr>
            <a:fld id="{9E2EBD2D-6D4B-4881-B118-FAF62D2A1B6B}" type="slidenum">
              <a:rPr lang="tr-TR" smtClean="0">
                <a:latin typeface="Times New Roman" pitchFamily="18" charset="0"/>
              </a:rPr>
              <a:pPr>
                <a:defRPr/>
              </a:pPr>
              <a:t>12</a:t>
            </a:fld>
            <a:endParaRPr lang="tr-TR" dirty="0">
              <a:latin typeface="Times New Roman" pitchFamily="18" charset="0"/>
            </a:endParaRPr>
          </a:p>
        </p:txBody>
      </p:sp>
      <p:sp>
        <p:nvSpPr>
          <p:cNvPr id="2" name="Dikdörtgen 1"/>
          <p:cNvSpPr/>
          <p:nvPr/>
        </p:nvSpPr>
        <p:spPr>
          <a:xfrm>
            <a:off x="395536" y="1126271"/>
            <a:ext cx="8413927" cy="5295009"/>
          </a:xfrm>
          <a:prstGeom prst="rect">
            <a:avLst/>
          </a:prstGeom>
        </p:spPr>
        <p:txBody>
          <a:bodyPr/>
          <a:lstStyle/>
          <a:p>
            <a:pPr lvl="0" rtl="0">
              <a:buChar char="•"/>
            </a:pPr>
            <a:endParaRPr lang="tr-TR" sz="1600" b="1" dirty="0">
              <a:latin typeface="Times New Roman" pitchFamily="18" charset="0"/>
              <a:cs typeface="Times New Roman" pitchFamily="18" charset="0"/>
            </a:endParaRPr>
          </a:p>
        </p:txBody>
      </p:sp>
      <p:graphicFrame>
        <p:nvGraphicFramePr>
          <p:cNvPr id="4" name="Diyagram 3"/>
          <p:cNvGraphicFramePr/>
          <p:nvPr>
            <p:extLst>
              <p:ext uri="{D42A27DB-BD31-4B8C-83A1-F6EECF244321}">
                <p14:modId xmlns:p14="http://schemas.microsoft.com/office/powerpoint/2010/main" xmlns="" val="824443831"/>
              </p:ext>
            </p:extLst>
          </p:nvPr>
        </p:nvGraphicFramePr>
        <p:xfrm>
          <a:off x="499504" y="1550795"/>
          <a:ext cx="8183479" cy="4515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7710286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5776FF-AC16-4B72-9C8A-C6C7B834E379}" type="slidenum">
              <a:rPr lang="tr-TR" smtClean="0"/>
              <a:pPr/>
              <a:t>13</a:t>
            </a:fld>
            <a:r>
              <a:rPr lang="tr-TR" smtClean="0"/>
              <a:t>/17</a:t>
            </a:r>
            <a:endParaRPr lang="tr-TR" dirty="0"/>
          </a:p>
        </p:txBody>
      </p:sp>
      <p:sp>
        <p:nvSpPr>
          <p:cNvPr id="3" name="Title 2"/>
          <p:cNvSpPr>
            <a:spLocks noGrp="1"/>
          </p:cNvSpPr>
          <p:nvPr>
            <p:ph type="title"/>
          </p:nvPr>
        </p:nvSpPr>
        <p:spPr/>
        <p:txBody>
          <a:bodyPr/>
          <a:lstStyle/>
          <a:p>
            <a:r>
              <a:rPr lang="en-US" dirty="0" err="1" smtClean="0"/>
              <a:t>Kadına</a:t>
            </a:r>
            <a:r>
              <a:rPr lang="en-US" dirty="0" smtClean="0"/>
              <a:t> Şiddete </a:t>
            </a:r>
            <a:r>
              <a:rPr lang="en-US" dirty="0" err="1" smtClean="0"/>
              <a:t>Sıfır</a:t>
            </a:r>
            <a:r>
              <a:rPr lang="en-US" dirty="0" smtClean="0"/>
              <a:t> </a:t>
            </a:r>
            <a:r>
              <a:rPr lang="en-US" dirty="0" err="1" smtClean="0"/>
              <a:t>Tolerans</a:t>
            </a:r>
            <a:endParaRPr lang="en-US" dirty="0"/>
          </a:p>
        </p:txBody>
      </p:sp>
      <p:sp>
        <p:nvSpPr>
          <p:cNvPr id="5" name="Rectangle 4"/>
          <p:cNvSpPr/>
          <p:nvPr/>
        </p:nvSpPr>
        <p:spPr>
          <a:xfrm>
            <a:off x="173263" y="6060895"/>
            <a:ext cx="6858000" cy="369332"/>
          </a:xfrm>
          <a:prstGeom prst="rect">
            <a:avLst/>
          </a:prstGeom>
        </p:spPr>
        <p:txBody>
          <a:bodyPr wrap="square">
            <a:spAutoFit/>
          </a:bodyPr>
          <a:lstStyle/>
          <a:p>
            <a:r>
              <a:rPr lang="en-US" dirty="0" smtClean="0">
                <a:hlinkClick r:id="rId2" action="ppaction://hlinkfile"/>
              </a:rPr>
              <a:t>H:\VID-20191216-WA0018.mp4</a:t>
            </a:r>
            <a:endParaRPr lang="en-US" dirty="0"/>
          </a:p>
        </p:txBody>
      </p:sp>
      <p:pic>
        <p:nvPicPr>
          <p:cNvPr id="6" name="Picture 5" descr="Ekran Resmi 2019-12-14 00.38.08.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54157" y="1482547"/>
            <a:ext cx="7812853" cy="4346587"/>
          </a:xfrm>
          <a:prstGeom prst="rect">
            <a:avLst/>
          </a:prstGeom>
        </p:spPr>
      </p:pic>
    </p:spTree>
    <p:extLst>
      <p:ext uri="{BB962C8B-B14F-4D97-AF65-F5344CB8AC3E}">
        <p14:creationId xmlns:p14="http://schemas.microsoft.com/office/powerpoint/2010/main" xmlns="" val="2687062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latin typeface="Times New Roman" pitchFamily="18" charset="0"/>
              </a:rPr>
              <a:pPr/>
              <a:t>14</a:t>
            </a:fld>
            <a:endParaRPr lang="tr-TR" dirty="0">
              <a:latin typeface="Times New Roman" pitchFamily="18" charset="0"/>
            </a:endParaRPr>
          </a:p>
        </p:txBody>
      </p:sp>
      <p:pic>
        <p:nvPicPr>
          <p:cNvPr id="5" name="Picture 4" descr="dilsiz_turkiye_haritasi_1_24_9_stage.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3973438"/>
            <a:ext cx="6891389" cy="2584271"/>
          </a:xfrm>
          <a:prstGeom prst="rect">
            <a:avLst/>
          </a:prstGeom>
        </p:spPr>
      </p:pic>
      <p:sp>
        <p:nvSpPr>
          <p:cNvPr id="6" name="Slayt Numarası Yer Tutucusu 1"/>
          <p:cNvSpPr txBox="1">
            <a:spLocks/>
          </p:cNvSpPr>
          <p:nvPr/>
        </p:nvSpPr>
        <p:spPr>
          <a:xfrm>
            <a:off x="6457950" y="6784613"/>
            <a:ext cx="2057400" cy="365125"/>
          </a:xfrm>
          <a:prstGeom prst="rect">
            <a:avLst/>
          </a:prstGeom>
        </p:spPr>
        <p:txBody>
          <a:bodyPr vert="horz" lIns="91440" tIns="45720" rIns="91440" bIns="45720" rtlCol="0" anchor="ctr"/>
          <a:lstStyle>
            <a:defPPr>
              <a:defRPr lang="tr-TR"/>
            </a:defPPr>
            <a:lvl1pPr marL="0" algn="r" defTabSz="914400" rtl="0" eaLnBrk="1" latinLnBrk="0" hangingPunct="1">
              <a:defRPr sz="12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C67CEC0-DE57-4934-89EF-E6E48424F483}" type="slidenum">
              <a:rPr lang="tr-TR" smtClean="0">
                <a:latin typeface="Times New Roman" pitchFamily="18" charset="0"/>
              </a:rPr>
              <a:pPr>
                <a:defRPr/>
              </a:pPr>
              <a:t>14</a:t>
            </a:fld>
            <a:endParaRPr lang="tr-TR">
              <a:latin typeface="Times New Roman" pitchFamily="18" charset="0"/>
            </a:endParaRPr>
          </a:p>
        </p:txBody>
      </p:sp>
      <p:sp>
        <p:nvSpPr>
          <p:cNvPr id="7" name="8 Dikdörtgen"/>
          <p:cNvSpPr>
            <a:spLocks noChangeArrowheads="1"/>
          </p:cNvSpPr>
          <p:nvPr/>
        </p:nvSpPr>
        <p:spPr bwMode="auto">
          <a:xfrm>
            <a:off x="470361" y="422720"/>
            <a:ext cx="6840759" cy="830997"/>
          </a:xfrm>
          <a:prstGeom prst="rect">
            <a:avLst/>
          </a:prstGeom>
          <a:noFill/>
          <a:ln w="9525">
            <a:noFill/>
            <a:miter lim="800000"/>
            <a:headEnd/>
            <a:tailEnd/>
          </a:ln>
        </p:spPr>
        <p:txBody>
          <a:bodyPr wrap="square">
            <a:spAutoFit/>
          </a:bodyPr>
          <a:lstStyle/>
          <a:p>
            <a:pPr algn="ctr"/>
            <a:r>
              <a:rPr lang="tr-TR" sz="2400" b="1" dirty="0" smtClean="0">
                <a:solidFill>
                  <a:schemeClr val="bg1"/>
                </a:solidFill>
                <a:latin typeface="Times New Roman" pitchFamily="18" charset="0"/>
                <a:cs typeface="Times New Roman" pitchFamily="18" charset="0"/>
              </a:rPr>
              <a:t>KADINA YÖNELİK ŞİDDETLE MÜCADELE: ULUSAL EYLEM PLANLARI</a:t>
            </a:r>
            <a:endParaRPr lang="tr-TR" sz="2400" b="1" dirty="0">
              <a:solidFill>
                <a:schemeClr val="bg1"/>
              </a:solidFill>
              <a:latin typeface="Times New Roman" pitchFamily="18" charset="0"/>
              <a:cs typeface="Times New Roman" pitchFamily="18" charset="0"/>
            </a:endParaRPr>
          </a:p>
        </p:txBody>
      </p:sp>
      <p:sp>
        <p:nvSpPr>
          <p:cNvPr id="8" name="Dikdörtgen 7"/>
          <p:cNvSpPr/>
          <p:nvPr/>
        </p:nvSpPr>
        <p:spPr>
          <a:xfrm>
            <a:off x="470361" y="1801296"/>
            <a:ext cx="5402578" cy="2092881"/>
          </a:xfrm>
          <a:prstGeom prst="rect">
            <a:avLst/>
          </a:prstGeom>
        </p:spPr>
        <p:txBody>
          <a:bodyPr wrap="square">
            <a:spAutoFit/>
          </a:bodyPr>
          <a:lstStyle/>
          <a:p>
            <a:pPr algn="ctr" fontAlgn="auto">
              <a:spcBef>
                <a:spcPts val="600"/>
              </a:spcBef>
              <a:spcAft>
                <a:spcPts val="0"/>
              </a:spcAft>
            </a:pPr>
            <a:r>
              <a:rPr lang="tr-TR" sz="2400" b="1" dirty="0" smtClean="0">
                <a:solidFill>
                  <a:prstClr val="black"/>
                </a:solidFill>
                <a:latin typeface="Times New Roman" pitchFamily="18" charset="0"/>
                <a:cs typeface="Times New Roman" pitchFamily="18" charset="0"/>
              </a:rPr>
              <a:t>Kadına Yönelik Şiddetle Mücadele alanında 2007’den bu yana</a:t>
            </a:r>
          </a:p>
          <a:p>
            <a:pPr algn="ctr" fontAlgn="auto">
              <a:spcBef>
                <a:spcPts val="600"/>
              </a:spcBef>
              <a:spcAft>
                <a:spcPts val="0"/>
              </a:spcAft>
            </a:pPr>
            <a:r>
              <a:rPr lang="tr-TR" sz="2400" b="1" u="sng" dirty="0" smtClean="0">
                <a:solidFill>
                  <a:prstClr val="black"/>
                </a:solidFill>
                <a:latin typeface="Times New Roman" pitchFamily="18" charset="0"/>
                <a:cs typeface="Times New Roman" pitchFamily="18" charset="0"/>
              </a:rPr>
              <a:t>3 Ulusal Eylem Planı</a:t>
            </a:r>
            <a:r>
              <a:rPr lang="tr-TR" sz="2400" b="1" dirty="0" smtClean="0">
                <a:solidFill>
                  <a:prstClr val="black"/>
                </a:solidFill>
                <a:latin typeface="Times New Roman" pitchFamily="18" charset="0"/>
                <a:cs typeface="Times New Roman" pitchFamily="18" charset="0"/>
              </a:rPr>
              <a:t> yürürlüğe girmiştir.</a:t>
            </a:r>
          </a:p>
          <a:p>
            <a:pPr algn="ctr" fontAlgn="auto">
              <a:spcBef>
                <a:spcPts val="600"/>
              </a:spcBef>
              <a:spcAft>
                <a:spcPts val="0"/>
              </a:spcAft>
            </a:pPr>
            <a:endParaRPr lang="tr-TR" sz="2400" b="1" dirty="0" smtClean="0">
              <a:solidFill>
                <a:prstClr val="black"/>
              </a:solidFill>
              <a:latin typeface="Times New Roman" pitchFamily="18" charset="0"/>
              <a:cs typeface="Times New Roman" pitchFamily="18" charset="0"/>
            </a:endParaRPr>
          </a:p>
        </p:txBody>
      </p:sp>
      <p:graphicFrame>
        <p:nvGraphicFramePr>
          <p:cNvPr id="9" name="Diyagram 8"/>
          <p:cNvGraphicFramePr/>
          <p:nvPr>
            <p:extLst/>
          </p:nvPr>
        </p:nvGraphicFramePr>
        <p:xfrm>
          <a:off x="4947931" y="1457197"/>
          <a:ext cx="5287736" cy="4710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7"/>
          <p:cNvSpPr txBox="1"/>
          <p:nvPr/>
        </p:nvSpPr>
        <p:spPr>
          <a:xfrm>
            <a:off x="832982" y="4524627"/>
            <a:ext cx="5325608" cy="1384995"/>
          </a:xfrm>
          <a:prstGeom prst="rect">
            <a:avLst/>
          </a:prstGeom>
          <a:noFill/>
        </p:spPr>
        <p:txBody>
          <a:bodyPr wrap="square" rtlCol="0">
            <a:spAutoFit/>
          </a:bodyPr>
          <a:lstStyle/>
          <a:p>
            <a:pPr algn="ctr"/>
            <a:r>
              <a:rPr lang="tr-TR" sz="2800" b="1" dirty="0" smtClean="0">
                <a:solidFill>
                  <a:schemeClr val="accent1">
                    <a:lumMod val="50000"/>
                  </a:schemeClr>
                </a:solidFill>
                <a:latin typeface="Times New Roman" pitchFamily="18" charset="0"/>
                <a:cs typeface="Times New Roman" pitchFamily="18" charset="0"/>
              </a:rPr>
              <a:t>81 ilimizde Kadına Yönelik Şiddetle Mücadele İl Eylem Planları yürürlüktedir.</a:t>
            </a:r>
          </a:p>
        </p:txBody>
      </p:sp>
    </p:spTree>
    <p:extLst>
      <p:ext uri="{BB962C8B-B14F-4D97-AF65-F5344CB8AC3E}">
        <p14:creationId xmlns:p14="http://schemas.microsoft.com/office/powerpoint/2010/main" xmlns="" val="575030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5776FF-AC16-4B72-9C8A-C6C7B834E379}" type="slidenum">
              <a:rPr lang="tr-TR" smtClean="0"/>
              <a:pPr/>
              <a:t>15</a:t>
            </a:fld>
            <a:r>
              <a:rPr lang="tr-TR" smtClean="0"/>
              <a:t>/17</a:t>
            </a:r>
            <a:endParaRPr lang="tr-TR" dirty="0"/>
          </a:p>
        </p:txBody>
      </p:sp>
      <p:sp>
        <p:nvSpPr>
          <p:cNvPr id="3" name="Title 2"/>
          <p:cNvSpPr>
            <a:spLocks noGrp="1"/>
          </p:cNvSpPr>
          <p:nvPr>
            <p:ph type="title"/>
          </p:nvPr>
        </p:nvSpPr>
        <p:spPr/>
        <p:txBody>
          <a:bodyPr>
            <a:normAutofit/>
          </a:bodyPr>
          <a:lstStyle/>
          <a:p>
            <a:pPr algn="ctr"/>
            <a:r>
              <a:rPr lang="en-US" sz="2800" dirty="0" smtClean="0"/>
              <a:t>25 </a:t>
            </a:r>
            <a:r>
              <a:rPr lang="en-US" sz="2800" dirty="0" err="1" smtClean="0"/>
              <a:t>Kasım</a:t>
            </a:r>
            <a:r>
              <a:rPr lang="en-US" sz="2800" dirty="0" smtClean="0"/>
              <a:t> </a:t>
            </a:r>
            <a:r>
              <a:rPr lang="en-US" sz="2800" dirty="0" err="1" smtClean="0"/>
              <a:t>Kadına</a:t>
            </a:r>
            <a:r>
              <a:rPr lang="en-US" sz="2800" dirty="0" smtClean="0"/>
              <a:t> </a:t>
            </a:r>
            <a:r>
              <a:rPr lang="en-US" sz="2800" dirty="0" err="1" smtClean="0"/>
              <a:t>Yönelik</a:t>
            </a:r>
            <a:r>
              <a:rPr lang="en-US" sz="2800" dirty="0" smtClean="0"/>
              <a:t> </a:t>
            </a:r>
            <a:r>
              <a:rPr lang="en-US" sz="2800" dirty="0" err="1" smtClean="0"/>
              <a:t>Şiddete</a:t>
            </a:r>
            <a:r>
              <a:rPr lang="en-US" sz="2800" dirty="0" smtClean="0"/>
              <a:t> </a:t>
            </a:r>
            <a:r>
              <a:rPr lang="en-US" sz="2800" dirty="0" err="1" smtClean="0"/>
              <a:t>Karşı</a:t>
            </a:r>
            <a:r>
              <a:rPr lang="en-US" sz="2800" dirty="0" smtClean="0"/>
              <a:t> </a:t>
            </a:r>
            <a:r>
              <a:rPr lang="en-US" sz="2800" dirty="0" err="1" smtClean="0"/>
              <a:t>Uluslararası</a:t>
            </a:r>
            <a:r>
              <a:rPr lang="en-US" sz="2800" dirty="0" smtClean="0"/>
              <a:t> </a:t>
            </a:r>
            <a:r>
              <a:rPr lang="en-US" sz="2800" dirty="0" err="1" smtClean="0"/>
              <a:t>Mücadele</a:t>
            </a:r>
            <a:r>
              <a:rPr lang="en-US" sz="2800" dirty="0" smtClean="0"/>
              <a:t> </a:t>
            </a:r>
            <a:r>
              <a:rPr lang="en-US" sz="2800" dirty="0" err="1" smtClean="0"/>
              <a:t>Günü</a:t>
            </a:r>
            <a:endParaRPr lang="en-US" sz="28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4457510" y="1379842"/>
            <a:ext cx="4625429" cy="2896509"/>
          </a:xfrm>
          <a:prstGeom prst="rect">
            <a:avLst/>
          </a:prstGeom>
        </p:spPr>
      </p:pic>
      <p:pic>
        <p:nvPicPr>
          <p:cNvPr id="7" name="Picture 6" descr="Ekran Resmi 2019-11-27 00.29.56.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19185" y="4225003"/>
            <a:ext cx="3733015" cy="2285089"/>
          </a:xfrm>
          <a:prstGeom prst="rect">
            <a:avLst/>
          </a:prstGeom>
        </p:spPr>
      </p:pic>
      <p:sp>
        <p:nvSpPr>
          <p:cNvPr id="8" name="Rectangle 7"/>
          <p:cNvSpPr/>
          <p:nvPr/>
        </p:nvSpPr>
        <p:spPr>
          <a:xfrm>
            <a:off x="4288829" y="4635532"/>
            <a:ext cx="4572000" cy="1200329"/>
          </a:xfrm>
          <a:prstGeom prst="rect">
            <a:avLst/>
          </a:prstGeom>
        </p:spPr>
        <p:txBody>
          <a:bodyPr>
            <a:spAutoFit/>
          </a:bodyPr>
          <a:lstStyle/>
          <a:p>
            <a:pPr marL="342900" indent="-342900" algn="just" fontAlgn="auto">
              <a:spcBef>
                <a:spcPts val="0"/>
              </a:spcBef>
              <a:spcAft>
                <a:spcPts val="0"/>
              </a:spcAft>
              <a:buFont typeface="Wingdings" panose="05000000000000000000" pitchFamily="2" charset="2"/>
              <a:buChar char="v"/>
            </a:pPr>
            <a:r>
              <a:rPr lang="tr-TR" dirty="0">
                <a:solidFill>
                  <a:prstClr val="black"/>
                </a:solidFill>
                <a:latin typeface="Times New Roman"/>
                <a:cs typeface="Times New Roman"/>
              </a:rPr>
              <a:t>Kadına Yönelik Şiddet İzleme Komitesinin </a:t>
            </a:r>
            <a:r>
              <a:rPr lang="tr-TR" dirty="0">
                <a:solidFill>
                  <a:srgbClr val="C00000"/>
                </a:solidFill>
                <a:latin typeface="Times New Roman"/>
                <a:cs typeface="Times New Roman"/>
              </a:rPr>
              <a:t>13. toplantısı </a:t>
            </a:r>
            <a:r>
              <a:rPr lang="tr-TR" dirty="0">
                <a:solidFill>
                  <a:prstClr val="black"/>
                </a:solidFill>
                <a:latin typeface="Times New Roman"/>
                <a:cs typeface="Times New Roman"/>
              </a:rPr>
              <a:t>ilgili kurum ve kuruluşların katılımıyla   </a:t>
            </a:r>
            <a:r>
              <a:rPr lang="tr-TR" dirty="0">
                <a:solidFill>
                  <a:srgbClr val="C00000"/>
                </a:solidFill>
                <a:latin typeface="Times New Roman"/>
                <a:cs typeface="Times New Roman"/>
              </a:rPr>
              <a:t>15 Kasım 2019 </a:t>
            </a:r>
            <a:r>
              <a:rPr lang="tr-TR" dirty="0">
                <a:solidFill>
                  <a:prstClr val="black"/>
                </a:solidFill>
                <a:latin typeface="Times New Roman"/>
                <a:cs typeface="Times New Roman"/>
              </a:rPr>
              <a:t>tarihinde gerçekleştirilmiştir. </a:t>
            </a:r>
          </a:p>
        </p:txBody>
      </p:sp>
      <p:sp>
        <p:nvSpPr>
          <p:cNvPr id="9" name="Rectangle 8"/>
          <p:cNvSpPr/>
          <p:nvPr/>
        </p:nvSpPr>
        <p:spPr>
          <a:xfrm>
            <a:off x="0" y="1478752"/>
            <a:ext cx="4298751" cy="2862323"/>
          </a:xfrm>
          <a:prstGeom prst="rect">
            <a:avLst/>
          </a:prstGeom>
        </p:spPr>
        <p:txBody>
          <a:bodyPr wrap="square">
            <a:spAutoFit/>
          </a:bodyPr>
          <a:lstStyle/>
          <a:p>
            <a:pPr marL="342900" lvl="1" indent="-342900" algn="just">
              <a:buFont typeface="Wingdings" panose="05000000000000000000" pitchFamily="2" charset="2"/>
              <a:buChar char="v"/>
            </a:pPr>
            <a:r>
              <a:rPr lang="tr-TR" dirty="0" smtClean="0">
                <a:latin typeface="Times New Roman"/>
                <a:cs typeface="Times New Roman"/>
              </a:rPr>
              <a:t>25 </a:t>
            </a:r>
            <a:r>
              <a:rPr lang="tr-TR" dirty="0">
                <a:latin typeface="Times New Roman"/>
                <a:cs typeface="Times New Roman"/>
              </a:rPr>
              <a:t>Kasım 2019 tarihinde Sayın Emine ERDOĞAN Hanımefendinin teşrifleriyle </a:t>
            </a:r>
            <a:r>
              <a:rPr lang="tr-TR" dirty="0" smtClean="0">
                <a:latin typeface="Times New Roman"/>
                <a:cs typeface="Times New Roman"/>
              </a:rPr>
              <a:t>"</a:t>
            </a:r>
            <a:r>
              <a:rPr lang="tr-TR" dirty="0">
                <a:latin typeface="Times New Roman"/>
                <a:cs typeface="Times New Roman"/>
              </a:rPr>
              <a:t>25 Kasım Kadına Yönelik Şiddete Karşı Uluslararası Mücadele Günü Programı" </a:t>
            </a:r>
            <a:r>
              <a:rPr lang="tr-TR" dirty="0" smtClean="0">
                <a:latin typeface="Times New Roman"/>
                <a:cs typeface="Times New Roman"/>
              </a:rPr>
              <a:t>gerçekleştirilmiştir. Söz konusu Programda </a:t>
            </a:r>
            <a:r>
              <a:rPr lang="tr-TR" b="1" u="sng" dirty="0" smtClean="0">
                <a:latin typeface="Times New Roman"/>
                <a:cs typeface="Times New Roman"/>
              </a:rPr>
              <a:t>İşbirliği Protokolü </a:t>
            </a:r>
            <a:r>
              <a:rPr lang="tr-TR" dirty="0" smtClean="0">
                <a:latin typeface="Times New Roman"/>
                <a:cs typeface="Times New Roman"/>
              </a:rPr>
              <a:t>ile "</a:t>
            </a:r>
            <a:r>
              <a:rPr lang="tr-TR" b="1" u="sng" dirty="0" smtClean="0">
                <a:latin typeface="Times New Roman"/>
                <a:cs typeface="Times New Roman"/>
              </a:rPr>
              <a:t>Kadına Yönelik Şiddetle Mücadele Koordinasyon Planı</a:t>
            </a:r>
            <a:r>
              <a:rPr lang="tr-TR" dirty="0" smtClean="0">
                <a:latin typeface="Times New Roman"/>
                <a:cs typeface="Times New Roman"/>
              </a:rPr>
              <a:t>" kamuoyuna duyurulmuştur.</a:t>
            </a:r>
            <a:endParaRPr lang="en-US" dirty="0">
              <a:latin typeface="Times New Roman"/>
              <a:cs typeface="Times New Roman"/>
            </a:endParaRPr>
          </a:p>
          <a:p>
            <a:pPr marL="342900" indent="-342900" algn="just" fontAlgn="auto">
              <a:spcBef>
                <a:spcPts val="0"/>
              </a:spcBef>
              <a:spcAft>
                <a:spcPts val="0"/>
              </a:spcAft>
              <a:buFont typeface="Wingdings" panose="05000000000000000000" pitchFamily="2" charset="2"/>
              <a:buChar char="v"/>
            </a:pPr>
            <a:endParaRPr lang="tr-TR" dirty="0">
              <a:solidFill>
                <a:prstClr val="black"/>
              </a:solidFill>
              <a:latin typeface="Times New Roman"/>
              <a:cs typeface="Times New Roman"/>
            </a:endParaRPr>
          </a:p>
        </p:txBody>
      </p:sp>
    </p:spTree>
    <p:extLst>
      <p:ext uri="{BB962C8B-B14F-4D97-AF65-F5344CB8AC3E}">
        <p14:creationId xmlns:p14="http://schemas.microsoft.com/office/powerpoint/2010/main" xmlns="" val="3534451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5776FF-AC16-4B72-9C8A-C6C7B834E379}" type="slidenum">
              <a:rPr lang="tr-TR" smtClean="0"/>
              <a:pPr/>
              <a:t>16</a:t>
            </a:fld>
            <a:r>
              <a:rPr lang="tr-TR" smtClean="0"/>
              <a:t>/17</a:t>
            </a:r>
            <a:endParaRPr lang="tr-TR" dirty="0"/>
          </a:p>
        </p:txBody>
      </p:sp>
      <p:pic>
        <p:nvPicPr>
          <p:cNvPr id="5" name="Picture 4" descr="Ekran Resmi 2019-12-13 23.06.48.pn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rot="1254871">
            <a:off x="4841561" y="2049345"/>
            <a:ext cx="3518073" cy="3512585"/>
          </a:xfrm>
          <a:prstGeom prst="rect">
            <a:avLst/>
          </a:prstGeom>
        </p:spPr>
      </p:pic>
      <p:pic>
        <p:nvPicPr>
          <p:cNvPr id="6" name="Picture 5" descr="Ekran Resmi 2019-12-13 23.07.32.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rot="20577757">
            <a:off x="736490" y="2037531"/>
            <a:ext cx="3314335" cy="3353099"/>
          </a:xfrm>
          <a:prstGeom prst="rect">
            <a:avLst/>
          </a:prstGeom>
        </p:spPr>
      </p:pic>
      <p:sp>
        <p:nvSpPr>
          <p:cNvPr id="7" name="Metin kutusu 5"/>
          <p:cNvSpPr txBox="1"/>
          <p:nvPr/>
        </p:nvSpPr>
        <p:spPr>
          <a:xfrm>
            <a:off x="280884" y="476672"/>
            <a:ext cx="6567128" cy="830997"/>
          </a:xfrm>
          <a:prstGeom prst="rect">
            <a:avLst/>
          </a:prstGeom>
          <a:noFill/>
        </p:spPr>
        <p:txBody>
          <a:bodyPr wrap="square" rtlCol="0">
            <a:spAutoFit/>
          </a:bodyPr>
          <a:lstStyle/>
          <a:p>
            <a:pPr algn="ctr" fontAlgn="base">
              <a:spcBef>
                <a:spcPct val="0"/>
              </a:spcBef>
              <a:spcAft>
                <a:spcPct val="0"/>
              </a:spcAft>
            </a:pPr>
            <a:r>
              <a:rPr lang="tr-TR" sz="2400" b="1" dirty="0" smtClean="0">
                <a:solidFill>
                  <a:prstClr val="white"/>
                </a:solidFill>
                <a:cs typeface="Arial" charset="0"/>
              </a:rPr>
              <a:t>KADINA YÖNELİK ŞİDDETLE MÜCADELE KOORDİNASYON PLANI 2020-2021</a:t>
            </a:r>
          </a:p>
        </p:txBody>
      </p:sp>
    </p:spTree>
    <p:extLst>
      <p:ext uri="{BB962C8B-B14F-4D97-AF65-F5344CB8AC3E}">
        <p14:creationId xmlns:p14="http://schemas.microsoft.com/office/powerpoint/2010/main" xmlns="" val="1836837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5776FF-AC16-4B72-9C8A-C6C7B834E379}" type="slidenum">
              <a:rPr lang="tr-TR" smtClean="0"/>
              <a:pPr/>
              <a:t>17</a:t>
            </a:fld>
            <a:r>
              <a:rPr lang="tr-TR" smtClean="0"/>
              <a:t>/17</a:t>
            </a:r>
            <a:endParaRPr lang="tr-TR" dirty="0"/>
          </a:p>
        </p:txBody>
      </p:sp>
      <p:sp>
        <p:nvSpPr>
          <p:cNvPr id="7" name="Metin kutusu 5"/>
          <p:cNvSpPr txBox="1"/>
          <p:nvPr/>
        </p:nvSpPr>
        <p:spPr>
          <a:xfrm>
            <a:off x="280884" y="476672"/>
            <a:ext cx="6567128" cy="830997"/>
          </a:xfrm>
          <a:prstGeom prst="rect">
            <a:avLst/>
          </a:prstGeom>
          <a:noFill/>
        </p:spPr>
        <p:txBody>
          <a:bodyPr wrap="square" rtlCol="0">
            <a:spAutoFit/>
          </a:bodyPr>
          <a:lstStyle/>
          <a:p>
            <a:pPr algn="ctr" fontAlgn="base">
              <a:spcBef>
                <a:spcPct val="0"/>
              </a:spcBef>
              <a:spcAft>
                <a:spcPct val="0"/>
              </a:spcAft>
            </a:pPr>
            <a:r>
              <a:rPr lang="tr-TR" sz="2400" b="1" dirty="0" smtClean="0">
                <a:solidFill>
                  <a:prstClr val="white"/>
                </a:solidFill>
                <a:latin typeface="Times New Roman" pitchFamily="18" charset="0"/>
                <a:cs typeface="Times New Roman" pitchFamily="18" charset="0"/>
              </a:rPr>
              <a:t>KADINA YÖNELİK ŞİDDETLE MÜCADELE KOORDİNASYON PLANI 2020-2021</a:t>
            </a:r>
          </a:p>
        </p:txBody>
      </p:sp>
      <p:sp>
        <p:nvSpPr>
          <p:cNvPr id="3" name="Rectangle 2"/>
          <p:cNvSpPr/>
          <p:nvPr/>
        </p:nvSpPr>
        <p:spPr>
          <a:xfrm>
            <a:off x="356447" y="5938785"/>
            <a:ext cx="6445833" cy="369332"/>
          </a:xfrm>
          <a:prstGeom prst="rect">
            <a:avLst/>
          </a:prstGeom>
        </p:spPr>
        <p:txBody>
          <a:bodyPr wrap="square">
            <a:spAutoFit/>
          </a:bodyPr>
          <a:lstStyle/>
          <a:p>
            <a:r>
              <a:rPr lang="en-US" dirty="0">
                <a:hlinkClick r:id="rId2"/>
              </a:rPr>
              <a:t>https://twitter.com/ailevecalisma/status/</a:t>
            </a:r>
            <a:r>
              <a:rPr lang="en-US" dirty="0" smtClean="0">
                <a:hlinkClick r:id="rId2"/>
              </a:rPr>
              <a:t>1198941906396336128</a:t>
            </a:r>
            <a:r>
              <a:rPr lang="en-US" dirty="0" smtClean="0"/>
              <a:t> </a:t>
            </a:r>
            <a:endParaRPr lang="en-US" dirty="0"/>
          </a:p>
        </p:txBody>
      </p:sp>
      <p:pic>
        <p:nvPicPr>
          <p:cNvPr id="4" name="Picture 3" descr="Ekran Resmi 2019-12-14 00.42.42.pn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092200" y="1612900"/>
            <a:ext cx="6946900" cy="3632200"/>
          </a:xfrm>
          <a:prstGeom prst="rect">
            <a:avLst/>
          </a:prstGeom>
        </p:spPr>
      </p:pic>
    </p:spTree>
    <p:extLst>
      <p:ext uri="{BB962C8B-B14F-4D97-AF65-F5344CB8AC3E}">
        <p14:creationId xmlns:p14="http://schemas.microsoft.com/office/powerpoint/2010/main" xmlns="" val="2351145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5776FF-AC16-4B72-9C8A-C6C7B834E379}" type="slidenum">
              <a:rPr lang="tr-TR" smtClean="0"/>
              <a:pPr/>
              <a:t>18</a:t>
            </a:fld>
            <a:r>
              <a:rPr lang="tr-TR" smtClean="0"/>
              <a:t>/17</a:t>
            </a:r>
            <a:endParaRPr lang="tr-TR" dirty="0"/>
          </a:p>
        </p:txBody>
      </p:sp>
      <p:sp>
        <p:nvSpPr>
          <p:cNvPr id="3" name="Title 2"/>
          <p:cNvSpPr>
            <a:spLocks noGrp="1"/>
          </p:cNvSpPr>
          <p:nvPr>
            <p:ph type="title"/>
          </p:nvPr>
        </p:nvSpPr>
        <p:spPr/>
        <p:txBody>
          <a:bodyPr/>
          <a:lstStyle/>
          <a:p>
            <a:endParaRPr lang="en-US"/>
          </a:p>
        </p:txBody>
      </p:sp>
      <p:pic>
        <p:nvPicPr>
          <p:cNvPr id="5" name="Picture 4" descr="Ekran Resmi 2019-12-13 23.26.25.pn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34336" y="1538584"/>
            <a:ext cx="5605470" cy="4708865"/>
          </a:xfrm>
          <a:prstGeom prst="rect">
            <a:avLst/>
          </a:prstGeom>
        </p:spPr>
      </p:pic>
      <p:sp>
        <p:nvSpPr>
          <p:cNvPr id="8" name="Rectangle 7"/>
          <p:cNvSpPr/>
          <p:nvPr/>
        </p:nvSpPr>
        <p:spPr>
          <a:xfrm>
            <a:off x="6035193" y="2519708"/>
            <a:ext cx="2855401" cy="2246769"/>
          </a:xfrm>
          <a:prstGeom prst="rect">
            <a:avLst/>
          </a:prstGeom>
        </p:spPr>
        <p:txBody>
          <a:bodyPr wrap="square">
            <a:spAutoFit/>
          </a:bodyPr>
          <a:lstStyle/>
          <a:p>
            <a:pPr marL="457200" indent="-457200" algn="just">
              <a:buFont typeface="Wingdings" charset="2"/>
              <a:buChar char="Ø"/>
            </a:pPr>
            <a:r>
              <a:rPr lang="tr-TR" sz="2800" b="1" u="sng" dirty="0" smtClean="0"/>
              <a:t>2020-2021</a:t>
            </a:r>
          </a:p>
          <a:p>
            <a:pPr algn="just"/>
            <a:endParaRPr lang="tr-TR" sz="2800" b="1" dirty="0" smtClean="0"/>
          </a:p>
          <a:p>
            <a:pPr marL="457200" indent="-457200" algn="just">
              <a:buFont typeface="Wingdings" charset="2"/>
              <a:buChar char="Ø"/>
            </a:pPr>
            <a:r>
              <a:rPr lang="tr-TR" sz="2800" b="1" dirty="0" smtClean="0"/>
              <a:t>7 Temel </a:t>
            </a:r>
            <a:r>
              <a:rPr lang="tr-TR" sz="2800" b="1" dirty="0"/>
              <a:t>H</a:t>
            </a:r>
            <a:r>
              <a:rPr lang="tr-TR" sz="2800" b="1" dirty="0" smtClean="0"/>
              <a:t>edef </a:t>
            </a:r>
          </a:p>
          <a:p>
            <a:pPr marL="457200" indent="-457200" algn="just">
              <a:buFont typeface="Wingdings" charset="2"/>
              <a:buChar char="Ø"/>
            </a:pPr>
            <a:endParaRPr lang="tr-TR" sz="2800" b="1" dirty="0" smtClean="0"/>
          </a:p>
          <a:p>
            <a:pPr marL="457200" indent="-457200" algn="just">
              <a:buFont typeface="Wingdings" charset="2"/>
              <a:buChar char="Ø"/>
            </a:pPr>
            <a:r>
              <a:rPr lang="tr-TR" sz="2800" b="1" dirty="0" smtClean="0"/>
              <a:t>75 Faaliyet</a:t>
            </a:r>
            <a:endParaRPr lang="tr-TR" sz="2800" dirty="0"/>
          </a:p>
        </p:txBody>
      </p:sp>
    </p:spTree>
    <p:extLst>
      <p:ext uri="{BB962C8B-B14F-4D97-AF65-F5344CB8AC3E}">
        <p14:creationId xmlns:p14="http://schemas.microsoft.com/office/powerpoint/2010/main" xmlns="" val="4184701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DC67CEC0-DE57-4934-89EF-E6E48424F483}" type="slidenum">
              <a:rPr lang="tr-TR" smtClean="0">
                <a:latin typeface="Calibri"/>
              </a:rPr>
              <a:pPr>
                <a:defRPr/>
              </a:pPr>
              <a:t>19</a:t>
            </a:fld>
            <a:endParaRPr lang="tr-TR">
              <a:latin typeface="Calibri"/>
            </a:endParaRPr>
          </a:p>
        </p:txBody>
      </p:sp>
      <p:sp>
        <p:nvSpPr>
          <p:cNvPr id="6" name="Dikdörtgen 5"/>
          <p:cNvSpPr/>
          <p:nvPr/>
        </p:nvSpPr>
        <p:spPr>
          <a:xfrm>
            <a:off x="1259632" y="1556792"/>
            <a:ext cx="4536504" cy="369332"/>
          </a:xfrm>
          <a:prstGeom prst="rect">
            <a:avLst/>
          </a:prstGeom>
        </p:spPr>
        <p:txBody>
          <a:bodyPr wrap="square">
            <a:spAutoFit/>
          </a:bodyPr>
          <a:lstStyle/>
          <a:p>
            <a:pPr algn="ctr" fontAlgn="base">
              <a:spcBef>
                <a:spcPct val="0"/>
              </a:spcBef>
              <a:spcAft>
                <a:spcPct val="0"/>
              </a:spcAft>
            </a:pPr>
            <a:endParaRPr lang="tr-TR" b="1" dirty="0">
              <a:solidFill>
                <a:prstClr val="black"/>
              </a:solidFill>
              <a:latin typeface="Arial" charset="0"/>
              <a:cs typeface="Arial" charset="0"/>
            </a:endParaRPr>
          </a:p>
        </p:txBody>
      </p:sp>
      <p:graphicFrame>
        <p:nvGraphicFramePr>
          <p:cNvPr id="14" name="Diyagram 13"/>
          <p:cNvGraphicFramePr/>
          <p:nvPr>
            <p:extLst>
              <p:ext uri="{D42A27DB-BD31-4B8C-83A1-F6EECF244321}">
                <p14:modId xmlns:p14="http://schemas.microsoft.com/office/powerpoint/2010/main" xmlns="" val="717850232"/>
              </p:ext>
            </p:extLst>
          </p:nvPr>
        </p:nvGraphicFramePr>
        <p:xfrm>
          <a:off x="652236" y="2036023"/>
          <a:ext cx="8136904" cy="3626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Dikdörtgen 11"/>
          <p:cNvSpPr/>
          <p:nvPr/>
        </p:nvSpPr>
        <p:spPr>
          <a:xfrm>
            <a:off x="322501" y="1330328"/>
            <a:ext cx="8684505" cy="954107"/>
          </a:xfrm>
          <a:prstGeom prst="rect">
            <a:avLst/>
          </a:prstGeom>
        </p:spPr>
        <p:txBody>
          <a:bodyPr wrap="square">
            <a:spAutoFit/>
          </a:bodyPr>
          <a:lstStyle/>
          <a:p>
            <a:pPr fontAlgn="base">
              <a:spcBef>
                <a:spcPct val="0"/>
              </a:spcBef>
              <a:spcAft>
                <a:spcPct val="0"/>
              </a:spcAft>
            </a:pPr>
            <a:r>
              <a:rPr lang="tr-TR" sz="2800" b="1" dirty="0">
                <a:solidFill>
                  <a:prstClr val="black"/>
                </a:solidFill>
                <a:latin typeface="Times New Roman" pitchFamily="18" charset="0"/>
                <a:cs typeface="Times New Roman" pitchFamily="18" charset="0"/>
              </a:rPr>
              <a:t>H</a:t>
            </a:r>
            <a:r>
              <a:rPr lang="tr-TR" sz="2800" b="1" dirty="0" smtClean="0">
                <a:solidFill>
                  <a:prstClr val="black"/>
                </a:solidFill>
                <a:latin typeface="Times New Roman" pitchFamily="18" charset="0"/>
                <a:cs typeface="Times New Roman" pitchFamily="18" charset="0"/>
              </a:rPr>
              <a:t>edefler altında;</a:t>
            </a:r>
          </a:p>
          <a:p>
            <a:pPr algn="ctr" fontAlgn="base">
              <a:spcBef>
                <a:spcPct val="0"/>
              </a:spcBef>
              <a:spcAft>
                <a:spcPct val="0"/>
              </a:spcAft>
            </a:pPr>
            <a:endParaRPr lang="tr-TR" sz="2800" b="1" dirty="0">
              <a:solidFill>
                <a:prstClr val="black"/>
              </a:solidFill>
              <a:latin typeface="Times New Roman" pitchFamily="18" charset="0"/>
              <a:cs typeface="Times New Roman" pitchFamily="18" charset="0"/>
            </a:endParaRPr>
          </a:p>
        </p:txBody>
      </p:sp>
      <p:sp>
        <p:nvSpPr>
          <p:cNvPr id="15" name="Dikdörtgen 14"/>
          <p:cNvSpPr/>
          <p:nvPr/>
        </p:nvSpPr>
        <p:spPr>
          <a:xfrm>
            <a:off x="455333" y="5764561"/>
            <a:ext cx="7702444" cy="461665"/>
          </a:xfrm>
          <a:prstGeom prst="rect">
            <a:avLst/>
          </a:prstGeom>
        </p:spPr>
        <p:txBody>
          <a:bodyPr wrap="square">
            <a:spAutoFit/>
          </a:bodyPr>
          <a:lstStyle/>
          <a:p>
            <a:pPr fontAlgn="base">
              <a:spcBef>
                <a:spcPct val="0"/>
              </a:spcBef>
              <a:spcAft>
                <a:spcPct val="0"/>
              </a:spcAft>
            </a:pPr>
            <a:r>
              <a:rPr lang="tr-TR" sz="2400" b="1" dirty="0" smtClean="0">
                <a:solidFill>
                  <a:prstClr val="black"/>
                </a:solidFill>
                <a:latin typeface="Times New Roman" pitchFamily="18" charset="0"/>
                <a:cs typeface="Times New Roman" pitchFamily="18" charset="0"/>
              </a:rPr>
              <a:t>olmak üzere </a:t>
            </a:r>
            <a:r>
              <a:rPr lang="tr-TR" sz="2400" b="1" u="sng" dirty="0" smtClean="0">
                <a:solidFill>
                  <a:srgbClr val="C00000"/>
                </a:solidFill>
                <a:latin typeface="Times New Roman" pitchFamily="18" charset="0"/>
                <a:cs typeface="Times New Roman" pitchFamily="18" charset="0"/>
              </a:rPr>
              <a:t>4 alt </a:t>
            </a:r>
            <a:r>
              <a:rPr lang="tr-TR" sz="2400" b="1" u="sng" dirty="0">
                <a:solidFill>
                  <a:srgbClr val="C00000"/>
                </a:solidFill>
                <a:latin typeface="Times New Roman" pitchFamily="18" charset="0"/>
                <a:cs typeface="Times New Roman" pitchFamily="18" charset="0"/>
              </a:rPr>
              <a:t>hedef</a:t>
            </a:r>
            <a:r>
              <a:rPr lang="tr-TR" sz="2400" b="1" dirty="0">
                <a:solidFill>
                  <a:srgbClr val="C00000"/>
                </a:solidFill>
                <a:latin typeface="Times New Roman" pitchFamily="18" charset="0"/>
                <a:cs typeface="Times New Roman" pitchFamily="18" charset="0"/>
              </a:rPr>
              <a:t> </a:t>
            </a:r>
            <a:r>
              <a:rPr lang="tr-TR" sz="2400" b="1" dirty="0" smtClean="0">
                <a:solidFill>
                  <a:srgbClr val="C00000"/>
                </a:solidFill>
                <a:latin typeface="Times New Roman" pitchFamily="18" charset="0"/>
                <a:cs typeface="Times New Roman" pitchFamily="18" charset="0"/>
              </a:rPr>
              <a:t> </a:t>
            </a:r>
            <a:r>
              <a:rPr lang="tr-TR" sz="2400" b="1" dirty="0" smtClean="0">
                <a:solidFill>
                  <a:prstClr val="black"/>
                </a:solidFill>
                <a:latin typeface="Times New Roman" pitchFamily="18" charset="0"/>
                <a:cs typeface="Times New Roman" pitchFamily="18" charset="0"/>
              </a:rPr>
              <a:t>yer almaktadır.</a:t>
            </a:r>
            <a:endParaRPr lang="tr-TR" sz="2400" dirty="0">
              <a:solidFill>
                <a:prstClr val="black"/>
              </a:solidFill>
              <a:latin typeface="Times New Roman" pitchFamily="18" charset="0"/>
              <a:cs typeface="Times New Roman" pitchFamily="18" charset="0"/>
            </a:endParaRPr>
          </a:p>
        </p:txBody>
      </p:sp>
      <p:sp>
        <p:nvSpPr>
          <p:cNvPr id="16" name="Metin kutusu 15"/>
          <p:cNvSpPr txBox="1"/>
          <p:nvPr/>
        </p:nvSpPr>
        <p:spPr>
          <a:xfrm>
            <a:off x="2123728" y="548680"/>
            <a:ext cx="5256584" cy="584775"/>
          </a:xfrm>
          <a:prstGeom prst="rect">
            <a:avLst/>
          </a:prstGeom>
          <a:noFill/>
        </p:spPr>
        <p:txBody>
          <a:bodyPr wrap="square" rtlCol="0">
            <a:spAutoFit/>
          </a:bodyPr>
          <a:lstStyle/>
          <a:p>
            <a:pPr algn="ctr" fontAlgn="base">
              <a:spcBef>
                <a:spcPct val="0"/>
              </a:spcBef>
              <a:spcAft>
                <a:spcPct val="0"/>
              </a:spcAft>
            </a:pPr>
            <a:r>
              <a:rPr lang="tr-TR" sz="3200" b="1" dirty="0" smtClean="0">
                <a:solidFill>
                  <a:prstClr val="white"/>
                </a:solidFill>
                <a:latin typeface="Times New Roman" pitchFamily="18" charset="0"/>
                <a:cs typeface="Times New Roman" pitchFamily="18" charset="0"/>
              </a:rPr>
              <a:t>Plan’ın Genel Çerçevesi</a:t>
            </a:r>
          </a:p>
        </p:txBody>
      </p:sp>
    </p:spTree>
    <p:extLst>
      <p:ext uri="{BB962C8B-B14F-4D97-AF65-F5344CB8AC3E}">
        <p14:creationId xmlns:p14="http://schemas.microsoft.com/office/powerpoint/2010/main" xmlns="" val="361579924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EBD2D-6D4B-4881-B118-FAF62D2A1B6B}" type="slidenum">
              <a:rPr lang="tr-TR" smtClean="0"/>
              <a:pPr>
                <a:defRPr/>
              </a:pPr>
              <a:t>2</a:t>
            </a:fld>
            <a:endParaRPr lang="tr-TR"/>
          </a:p>
        </p:txBody>
      </p:sp>
      <p:sp>
        <p:nvSpPr>
          <p:cNvPr id="5" name="Slayt Numarası Yer Tutucusu 1"/>
          <p:cNvSpPr txBox="1">
            <a:spLocks/>
          </p:cNvSpPr>
          <p:nvPr/>
        </p:nvSpPr>
        <p:spPr>
          <a:xfrm>
            <a:off x="6457950" y="6380743"/>
            <a:ext cx="2057400" cy="340732"/>
          </a:xfrm>
          <a:prstGeom prst="rect">
            <a:avLst/>
          </a:prstGeom>
        </p:spPr>
        <p:txBody>
          <a:bodyPr vert="horz" lIns="91440" tIns="45720" rIns="91440" bIns="45720" rtlCol="0" anchor="ctr"/>
          <a:lstStyle>
            <a:defPPr>
              <a:defRPr lang="tr-TR"/>
            </a:defPPr>
            <a:lvl1pPr marL="0" algn="r" defTabSz="914400" rtl="0" eaLnBrk="1" latinLnBrk="0" hangingPunct="1">
              <a:defRPr sz="12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C67CEC0-DE57-4934-89EF-E6E48424F483}" type="slidenum">
              <a:rPr lang="tr-TR" smtClean="0"/>
              <a:pPr>
                <a:defRPr/>
              </a:pPr>
              <a:t>2</a:t>
            </a:fld>
            <a:endParaRPr lang="tr-TR" dirty="0"/>
          </a:p>
        </p:txBody>
      </p:sp>
      <p:sp>
        <p:nvSpPr>
          <p:cNvPr id="6" name="Unvan 1"/>
          <p:cNvSpPr txBox="1">
            <a:spLocks/>
          </p:cNvSpPr>
          <p:nvPr/>
        </p:nvSpPr>
        <p:spPr>
          <a:xfrm>
            <a:off x="-957450" y="503600"/>
            <a:ext cx="6058297"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3600" b="1" dirty="0" smtClean="0">
                <a:solidFill>
                  <a:schemeClr val="bg1"/>
                </a:solidFill>
                <a:latin typeface="Times New Roman" panose="02020603050405020304" pitchFamily="18" charset="0"/>
                <a:cs typeface="Times New Roman" panose="02020603050405020304" pitchFamily="18" charset="0"/>
              </a:rPr>
              <a:t>ŞİDDET NEDİR?</a:t>
            </a:r>
            <a:endParaRPr lang="tr-TR" sz="3600" b="1" dirty="0">
              <a:solidFill>
                <a:schemeClr val="bg1"/>
              </a:solidFill>
              <a:latin typeface="Times New Roman" panose="02020603050405020304" pitchFamily="18" charset="0"/>
              <a:cs typeface="Times New Roman" panose="02020603050405020304" pitchFamily="18" charset="0"/>
            </a:endParaRPr>
          </a:p>
        </p:txBody>
      </p:sp>
      <p:sp>
        <p:nvSpPr>
          <p:cNvPr id="7" name="Rectangle 7"/>
          <p:cNvSpPr/>
          <p:nvPr/>
        </p:nvSpPr>
        <p:spPr>
          <a:xfrm>
            <a:off x="437998" y="1257352"/>
            <a:ext cx="8258500" cy="5293757"/>
          </a:xfrm>
          <a:prstGeom prst="rect">
            <a:avLst/>
          </a:prstGeom>
        </p:spPr>
        <p:txBody>
          <a:bodyPr wrap="square">
            <a:spAutoFit/>
          </a:bodyPr>
          <a:lstStyle/>
          <a:p>
            <a:pPr marL="342900" indent="-342900" algn="just">
              <a:buClr>
                <a:schemeClr val="accent1">
                  <a:lumMod val="75000"/>
                </a:schemeClr>
              </a:buClr>
              <a:buFont typeface="Wingdings" panose="05000000000000000000" pitchFamily="2" charset="2"/>
              <a:buChar char="v"/>
            </a:pPr>
            <a:r>
              <a:rPr lang="tr-TR" sz="2000" dirty="0" smtClean="0">
                <a:latin typeface="Times New Roman" panose="02020603050405020304" pitchFamily="18" charset="0"/>
                <a:cs typeface="Times New Roman" panose="02020603050405020304" pitchFamily="18" charset="0"/>
              </a:rPr>
              <a:t>Kişinin </a:t>
            </a:r>
            <a:r>
              <a:rPr lang="tr-TR" sz="2000" dirty="0">
                <a:latin typeface="Times New Roman" panose="02020603050405020304" pitchFamily="18" charset="0"/>
                <a:cs typeface="Times New Roman" panose="02020603050405020304" pitchFamily="18" charset="0"/>
              </a:rPr>
              <a:t>kendisine, </a:t>
            </a:r>
            <a:r>
              <a:rPr lang="tr-TR" sz="2000" dirty="0" smtClean="0">
                <a:latin typeface="Times New Roman" panose="02020603050405020304" pitchFamily="18" charset="0"/>
                <a:cs typeface="Times New Roman" panose="02020603050405020304" pitchFamily="18" charset="0"/>
              </a:rPr>
              <a:t>bir başkasına</a:t>
            </a:r>
            <a:r>
              <a:rPr lang="tr-TR" sz="2000" dirty="0">
                <a:latin typeface="Times New Roman" panose="02020603050405020304" pitchFamily="18" charset="0"/>
                <a:cs typeface="Times New Roman" panose="02020603050405020304" pitchFamily="18" charset="0"/>
              </a:rPr>
              <a:t>, grup </a:t>
            </a:r>
            <a:r>
              <a:rPr lang="tr-TR" sz="2000" dirty="0" smtClean="0">
                <a:latin typeface="Times New Roman" panose="02020603050405020304" pitchFamily="18" charset="0"/>
                <a:cs typeface="Times New Roman" panose="02020603050405020304" pitchFamily="18" charset="0"/>
              </a:rPr>
              <a:t>veya topluluğa </a:t>
            </a:r>
            <a:r>
              <a:rPr lang="tr-TR" sz="2000" dirty="0">
                <a:latin typeface="Times New Roman" panose="02020603050405020304" pitchFamily="18" charset="0"/>
                <a:cs typeface="Times New Roman" panose="02020603050405020304" pitchFamily="18" charset="0"/>
              </a:rPr>
              <a:t>yönelik kasten uyguladığı </a:t>
            </a:r>
            <a:r>
              <a:rPr lang="tr-TR" sz="2000" dirty="0" smtClean="0">
                <a:latin typeface="Times New Roman" panose="02020603050405020304" pitchFamily="18" charset="0"/>
                <a:cs typeface="Times New Roman" panose="02020603050405020304" pitchFamily="18" charset="0"/>
              </a:rPr>
              <a:t>ve ölüm</a:t>
            </a:r>
            <a:r>
              <a:rPr lang="tr-TR" sz="2000" dirty="0">
                <a:latin typeface="Times New Roman" panose="02020603050405020304" pitchFamily="18" charset="0"/>
                <a:cs typeface="Times New Roman" panose="02020603050405020304" pitchFamily="18" charset="0"/>
              </a:rPr>
              <a:t>, yaralanma, gelişimsel </a:t>
            </a:r>
            <a:r>
              <a:rPr lang="tr-TR" sz="2000" dirty="0" smtClean="0">
                <a:latin typeface="Times New Roman" panose="02020603050405020304" pitchFamily="18" charset="0"/>
                <a:cs typeface="Times New Roman" panose="02020603050405020304" pitchFamily="18" charset="0"/>
              </a:rPr>
              <a:t>bozuk </a:t>
            </a:r>
            <a:r>
              <a:rPr lang="tr-TR" sz="2000" dirty="0">
                <a:latin typeface="Times New Roman" panose="02020603050405020304" pitchFamily="18" charset="0"/>
                <a:cs typeface="Times New Roman" panose="02020603050405020304" pitchFamily="18" charset="0"/>
              </a:rPr>
              <a:t>ve </a:t>
            </a:r>
            <a:r>
              <a:rPr lang="tr-TR" sz="2000" dirty="0" smtClean="0">
                <a:latin typeface="Times New Roman" panose="02020603050405020304" pitchFamily="18" charset="0"/>
                <a:cs typeface="Times New Roman" panose="02020603050405020304" pitchFamily="18" charset="0"/>
              </a:rPr>
              <a:t>psikolojik zarara </a:t>
            </a:r>
            <a:r>
              <a:rPr lang="tr-TR" sz="2000" dirty="0">
                <a:latin typeface="Times New Roman" panose="02020603050405020304" pitchFamily="18" charset="0"/>
                <a:cs typeface="Times New Roman" panose="02020603050405020304" pitchFamily="18" charset="0"/>
              </a:rPr>
              <a:t>yol açan veya açması </a:t>
            </a:r>
            <a:r>
              <a:rPr lang="tr-TR" sz="2000" dirty="0" smtClean="0">
                <a:latin typeface="Times New Roman" panose="02020603050405020304" pitchFamily="18" charset="0"/>
                <a:cs typeface="Times New Roman" panose="02020603050405020304" pitchFamily="18" charset="0"/>
              </a:rPr>
              <a:t>olası</a:t>
            </a:r>
            <a:r>
              <a:rPr lang="tr-TR" sz="2000" dirty="0" smtClean="0">
                <a:solidFill>
                  <a:srgbClr val="C00000"/>
                </a:solidFill>
                <a:latin typeface="Times New Roman" panose="02020603050405020304" pitchFamily="18" charset="0"/>
                <a:cs typeface="Times New Roman" panose="02020603050405020304" pitchFamily="18" charset="0"/>
              </a:rPr>
              <a:t> </a:t>
            </a:r>
            <a:r>
              <a:rPr lang="tr-TR" sz="2000" b="1" dirty="0" smtClean="0">
                <a:solidFill>
                  <a:schemeClr val="accent1">
                    <a:lumMod val="75000"/>
                  </a:schemeClr>
                </a:solidFill>
                <a:latin typeface="Times New Roman" panose="02020603050405020304" pitchFamily="18" charset="0"/>
                <a:cs typeface="Times New Roman" panose="02020603050405020304" pitchFamily="18" charset="0"/>
              </a:rPr>
              <a:t>fiziksel</a:t>
            </a:r>
            <a:r>
              <a:rPr lang="tr-TR" sz="2000" b="1" dirty="0" smtClean="0">
                <a:solidFill>
                  <a:srgbClr val="C00000"/>
                </a:solidFill>
                <a:latin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cs typeface="Times New Roman" panose="02020603050405020304" pitchFamily="18" charset="0"/>
              </a:rPr>
              <a:t>güç ve </a:t>
            </a:r>
            <a:r>
              <a:rPr lang="tr-TR" sz="2000" b="1" dirty="0" smtClean="0">
                <a:latin typeface="Times New Roman" panose="02020603050405020304" pitchFamily="18" charset="0"/>
                <a:cs typeface="Times New Roman" panose="02020603050405020304" pitchFamily="18" charset="0"/>
              </a:rPr>
              <a:t>tehdittir</a:t>
            </a:r>
            <a:r>
              <a:rPr lang="tr-TR" sz="2000" dirty="0" smtClean="0">
                <a:latin typeface="Times New Roman" panose="02020603050405020304" pitchFamily="18" charset="0"/>
                <a:cs typeface="Times New Roman" panose="02020603050405020304" pitchFamily="18" charset="0"/>
              </a:rPr>
              <a:t>.</a:t>
            </a:r>
            <a:r>
              <a:rPr lang="tr-TR" sz="2000" i="1" dirty="0" smtClean="0">
                <a:latin typeface="Times New Roman" panose="02020603050405020304" pitchFamily="18" charset="0"/>
                <a:cs typeface="Times New Roman" panose="02020603050405020304" pitchFamily="18" charset="0"/>
              </a:rPr>
              <a:t> </a:t>
            </a:r>
          </a:p>
          <a:p>
            <a:pPr algn="just">
              <a:buClr>
                <a:schemeClr val="accent1">
                  <a:lumMod val="75000"/>
                </a:schemeClr>
              </a:buClr>
            </a:pPr>
            <a:r>
              <a:rPr lang="tr-TR" sz="2000" i="1" dirty="0">
                <a:latin typeface="Times New Roman" panose="02020603050405020304" pitchFamily="18" charset="0"/>
                <a:cs typeface="Times New Roman" panose="02020603050405020304" pitchFamily="18" charset="0"/>
              </a:rPr>
              <a:t> </a:t>
            </a:r>
            <a:r>
              <a:rPr lang="tr-TR" sz="2000" i="1" dirty="0" smtClean="0">
                <a:latin typeface="Times New Roman" panose="02020603050405020304" pitchFamily="18" charset="0"/>
                <a:cs typeface="Times New Roman" panose="02020603050405020304" pitchFamily="18" charset="0"/>
              </a:rPr>
              <a:t>     </a:t>
            </a:r>
            <a:r>
              <a:rPr lang="tr-TR" i="1" dirty="0" smtClean="0">
                <a:latin typeface="Times New Roman" panose="02020603050405020304" pitchFamily="18" charset="0"/>
                <a:cs typeface="Times New Roman" panose="02020603050405020304" pitchFamily="18" charset="0"/>
              </a:rPr>
              <a:t>(DSÖ, 2002)</a:t>
            </a:r>
          </a:p>
          <a:p>
            <a:pPr marL="342900" indent="-342900" algn="just">
              <a:buClr>
                <a:schemeClr val="accent1">
                  <a:lumMod val="75000"/>
                </a:schemeClr>
              </a:buClr>
              <a:buFont typeface="Wingdings" panose="05000000000000000000" pitchFamily="2" charset="2"/>
              <a:buChar char="v"/>
            </a:pPr>
            <a:endParaRPr lang="tr-TR" altLang="tr-TR" sz="2000" i="1" dirty="0">
              <a:latin typeface="Times New Roman" panose="02020603050405020304" pitchFamily="18" charset="0"/>
              <a:cs typeface="Times New Roman" panose="02020603050405020304" pitchFamily="18" charset="0"/>
            </a:endParaRPr>
          </a:p>
          <a:p>
            <a:pPr marL="342900" indent="-342900" algn="just">
              <a:buClr>
                <a:schemeClr val="accent1">
                  <a:lumMod val="75000"/>
                </a:schemeClr>
              </a:buClr>
              <a:buFont typeface="Wingdings" panose="05000000000000000000" pitchFamily="2" charset="2"/>
              <a:buChar char="v"/>
            </a:pPr>
            <a:r>
              <a:rPr lang="tr-TR" altLang="tr-TR" sz="2000" b="1" i="1" dirty="0" smtClean="0">
                <a:latin typeface="Times New Roman" panose="02020603050405020304" pitchFamily="18" charset="0"/>
                <a:cs typeface="Times New Roman" panose="02020603050405020304" pitchFamily="18" charset="0"/>
              </a:rPr>
              <a:t>Kadına yönelik şiddet </a:t>
            </a:r>
            <a:r>
              <a:rPr lang="tr-TR" altLang="tr-TR" sz="2000" dirty="0" smtClean="0">
                <a:latin typeface="Times New Roman" panose="02020603050405020304" pitchFamily="18" charset="0"/>
                <a:cs typeface="Times New Roman" panose="02020603050405020304" pitchFamily="18" charset="0"/>
              </a:rPr>
              <a:t>ise ister </a:t>
            </a:r>
            <a:r>
              <a:rPr lang="tr-TR" altLang="tr-TR" sz="2000" dirty="0">
                <a:latin typeface="Times New Roman" panose="02020603050405020304" pitchFamily="18" charset="0"/>
                <a:cs typeface="Times New Roman" panose="02020603050405020304" pitchFamily="18" charset="0"/>
              </a:rPr>
              <a:t>kamusal isterse özel </a:t>
            </a:r>
            <a:r>
              <a:rPr lang="tr-TR" altLang="tr-TR" sz="2000" dirty="0" smtClean="0">
                <a:latin typeface="Times New Roman" panose="02020603050405020304" pitchFamily="18" charset="0"/>
                <a:cs typeface="Times New Roman" panose="02020603050405020304" pitchFamily="18" charset="0"/>
              </a:rPr>
              <a:t>alanda yaşamda meydana gelsin</a:t>
            </a:r>
            <a:r>
              <a:rPr lang="tr-TR" altLang="tr-TR" sz="2000" dirty="0">
                <a:latin typeface="Times New Roman" panose="02020603050405020304" pitchFamily="18" charset="0"/>
                <a:cs typeface="Times New Roman" panose="02020603050405020304" pitchFamily="18" charset="0"/>
              </a:rPr>
              <a:t>, kadınlara </a:t>
            </a:r>
            <a:r>
              <a:rPr lang="tr-TR" altLang="tr-TR" sz="2000" b="1" dirty="0">
                <a:solidFill>
                  <a:schemeClr val="accent1">
                    <a:lumMod val="75000"/>
                  </a:schemeClr>
                </a:solidFill>
                <a:latin typeface="Times New Roman" panose="02020603050405020304" pitchFamily="18" charset="0"/>
                <a:cs typeface="Times New Roman" panose="02020603050405020304" pitchFamily="18" charset="0"/>
              </a:rPr>
              <a:t>fiziksel</a:t>
            </a:r>
            <a:r>
              <a:rPr lang="tr-TR" altLang="tr-TR" sz="2000" b="1" dirty="0">
                <a:latin typeface="Times New Roman" panose="02020603050405020304" pitchFamily="18" charset="0"/>
                <a:cs typeface="Times New Roman" panose="02020603050405020304" pitchFamily="18" charset="0"/>
              </a:rPr>
              <a:t>, </a:t>
            </a:r>
            <a:r>
              <a:rPr lang="tr-TR" altLang="tr-TR" sz="2000" b="1" dirty="0">
                <a:solidFill>
                  <a:schemeClr val="accent1">
                    <a:lumMod val="75000"/>
                  </a:schemeClr>
                </a:solidFill>
                <a:latin typeface="Times New Roman" panose="02020603050405020304" pitchFamily="18" charset="0"/>
                <a:cs typeface="Times New Roman" panose="02020603050405020304" pitchFamily="18" charset="0"/>
              </a:rPr>
              <a:t>cinsel </a:t>
            </a:r>
            <a:r>
              <a:rPr lang="tr-TR" altLang="tr-TR" sz="2000" dirty="0">
                <a:latin typeface="Times New Roman" panose="02020603050405020304" pitchFamily="18" charset="0"/>
                <a:cs typeface="Times New Roman" panose="02020603050405020304" pitchFamily="18" charset="0"/>
              </a:rPr>
              <a:t>veya</a:t>
            </a:r>
            <a:r>
              <a:rPr lang="tr-TR" altLang="tr-TR" sz="2000" dirty="0">
                <a:solidFill>
                  <a:srgbClr val="C00000"/>
                </a:solidFill>
                <a:latin typeface="Times New Roman" panose="02020603050405020304" pitchFamily="18" charset="0"/>
                <a:cs typeface="Times New Roman" panose="02020603050405020304" pitchFamily="18" charset="0"/>
              </a:rPr>
              <a:t> </a:t>
            </a:r>
            <a:r>
              <a:rPr lang="tr-TR" altLang="tr-TR" sz="2000" b="1" dirty="0">
                <a:solidFill>
                  <a:schemeClr val="accent1">
                    <a:lumMod val="75000"/>
                  </a:schemeClr>
                </a:solidFill>
                <a:latin typeface="Times New Roman" panose="02020603050405020304" pitchFamily="18" charset="0"/>
                <a:cs typeface="Times New Roman" panose="02020603050405020304" pitchFamily="18" charset="0"/>
              </a:rPr>
              <a:t>psikolojik</a:t>
            </a:r>
            <a:r>
              <a:rPr lang="tr-TR" altLang="tr-TR" sz="2000" b="1" dirty="0">
                <a:solidFill>
                  <a:srgbClr val="C00000"/>
                </a:solidFill>
                <a:latin typeface="Times New Roman" panose="02020603050405020304" pitchFamily="18" charset="0"/>
                <a:cs typeface="Times New Roman" panose="02020603050405020304" pitchFamily="18" charset="0"/>
              </a:rPr>
              <a:t> </a:t>
            </a:r>
            <a:r>
              <a:rPr lang="tr-TR" altLang="tr-TR" sz="2000" dirty="0">
                <a:latin typeface="Times New Roman" panose="02020603050405020304" pitchFamily="18" charset="0"/>
                <a:cs typeface="Times New Roman" panose="02020603050405020304" pitchFamily="18" charset="0"/>
              </a:rPr>
              <a:t>acı veya ıstırap veren veya verebilecek olan cinsiyete dayanan bir eylem veya bu tür eylemlerle </a:t>
            </a:r>
            <a:r>
              <a:rPr lang="tr-TR" altLang="tr-TR" sz="2000" b="1" dirty="0">
                <a:latin typeface="Times New Roman" panose="02020603050405020304" pitchFamily="18" charset="0"/>
                <a:cs typeface="Times New Roman" panose="02020603050405020304" pitchFamily="18" charset="0"/>
              </a:rPr>
              <a:t>tehdit etme, zorlama </a:t>
            </a:r>
            <a:r>
              <a:rPr lang="tr-TR" altLang="tr-TR" sz="2000" dirty="0">
                <a:latin typeface="Times New Roman" panose="02020603050405020304" pitchFamily="18" charset="0"/>
                <a:cs typeface="Times New Roman" panose="02020603050405020304" pitchFamily="18" charset="0"/>
              </a:rPr>
              <a:t>veya </a:t>
            </a:r>
            <a:r>
              <a:rPr lang="tr-TR" altLang="tr-TR" sz="2000" b="1" dirty="0">
                <a:latin typeface="Times New Roman" panose="02020603050405020304" pitchFamily="18" charset="0"/>
                <a:cs typeface="Times New Roman" panose="02020603050405020304" pitchFamily="18" charset="0"/>
              </a:rPr>
              <a:t>keyfi olarak özgürlükten yoksun </a:t>
            </a:r>
            <a:r>
              <a:rPr lang="tr-TR" altLang="tr-TR" sz="2000" b="1" dirty="0" smtClean="0">
                <a:latin typeface="Times New Roman" panose="02020603050405020304" pitchFamily="18" charset="0"/>
                <a:cs typeface="Times New Roman" panose="02020603050405020304" pitchFamily="18" charset="0"/>
              </a:rPr>
              <a:t>bırakmaktır.</a:t>
            </a:r>
          </a:p>
          <a:p>
            <a:pPr algn="just">
              <a:buClr>
                <a:schemeClr val="accent1">
                  <a:lumMod val="75000"/>
                </a:schemeClr>
              </a:buClr>
            </a:pPr>
            <a:r>
              <a:rPr lang="tr-TR" altLang="tr-TR" sz="2000" i="1" dirty="0" smtClean="0">
                <a:latin typeface="Times New Roman" panose="02020603050405020304" pitchFamily="18" charset="0"/>
                <a:cs typeface="Times New Roman" panose="02020603050405020304" pitchFamily="18" charset="0"/>
              </a:rPr>
              <a:t>     </a:t>
            </a:r>
            <a:r>
              <a:rPr lang="tr-TR" altLang="tr-TR" i="1" dirty="0" smtClean="0">
                <a:latin typeface="Times New Roman" panose="02020603050405020304" pitchFamily="18" charset="0"/>
                <a:cs typeface="Times New Roman" panose="02020603050405020304" pitchFamily="18" charset="0"/>
              </a:rPr>
              <a:t>(Birleşmiş </a:t>
            </a:r>
            <a:r>
              <a:rPr lang="tr-TR" altLang="tr-TR" i="1" dirty="0">
                <a:latin typeface="Times New Roman" panose="02020603050405020304" pitchFamily="18" charset="0"/>
                <a:cs typeface="Times New Roman" panose="02020603050405020304" pitchFamily="18" charset="0"/>
              </a:rPr>
              <a:t>Milletler, Kadınlara Karşı Şiddetin Tasfiye Edilmesine Dair </a:t>
            </a:r>
            <a:r>
              <a:rPr lang="tr-TR" altLang="tr-TR" i="1" dirty="0" smtClean="0">
                <a:latin typeface="Times New Roman" panose="02020603050405020304" pitchFamily="18" charset="0"/>
                <a:cs typeface="Times New Roman" panose="02020603050405020304" pitchFamily="18" charset="0"/>
              </a:rPr>
              <a:t>Bildiri, 1993)</a:t>
            </a:r>
          </a:p>
          <a:p>
            <a:pPr algn="just">
              <a:buClr>
                <a:schemeClr val="accent1">
                  <a:lumMod val="75000"/>
                </a:schemeClr>
              </a:buClr>
            </a:pPr>
            <a:endParaRPr lang="tr-TR" altLang="tr-TR" sz="2000" dirty="0" smtClean="0">
              <a:latin typeface="Times New Roman" panose="02020603050405020304" pitchFamily="18" charset="0"/>
              <a:cs typeface="Times New Roman" panose="02020603050405020304" pitchFamily="18" charset="0"/>
            </a:endParaRPr>
          </a:p>
          <a:p>
            <a:pPr marL="342900" indent="-342900" algn="just">
              <a:buClr>
                <a:schemeClr val="accent1">
                  <a:lumMod val="75000"/>
                </a:schemeClr>
              </a:buClr>
              <a:buFont typeface="Wingdings" panose="05000000000000000000" pitchFamily="2" charset="2"/>
              <a:buChar char="v"/>
            </a:pPr>
            <a:r>
              <a:rPr lang="tr-TR" altLang="tr-TR" sz="2000" dirty="0">
                <a:latin typeface="Times New Roman" panose="02020603050405020304" pitchFamily="18" charset="0"/>
                <a:cs typeface="Times New Roman" panose="02020603050405020304" pitchFamily="18" charset="0"/>
              </a:rPr>
              <a:t>Kadınlara, yalnızca kadın oldukları için uygulanan veya kadınları etkileyen </a:t>
            </a:r>
            <a:r>
              <a:rPr lang="tr-TR" altLang="tr-TR" sz="2000" b="1" dirty="0">
                <a:latin typeface="Times New Roman" panose="02020603050405020304" pitchFamily="18" charset="0"/>
                <a:cs typeface="Times New Roman" panose="02020603050405020304" pitchFamily="18" charset="0"/>
              </a:rPr>
              <a:t>cinsiyete dayalı bir ayrımcılık </a:t>
            </a:r>
            <a:r>
              <a:rPr lang="tr-TR" altLang="tr-TR" sz="2000" dirty="0">
                <a:latin typeface="Times New Roman" panose="02020603050405020304" pitchFamily="18" charset="0"/>
                <a:cs typeface="Times New Roman" panose="02020603050405020304" pitchFamily="18" charset="0"/>
              </a:rPr>
              <a:t>ile kadının insan hakları ihlaline yol açan </a:t>
            </a:r>
            <a:r>
              <a:rPr lang="tr-TR" altLang="tr-TR" sz="2000" dirty="0" smtClean="0">
                <a:latin typeface="Times New Roman" panose="02020603050405020304" pitchFamily="18" charset="0"/>
                <a:cs typeface="Times New Roman" panose="02020603050405020304" pitchFamily="18" charset="0"/>
              </a:rPr>
              <a:t>ve Kanunda </a:t>
            </a:r>
            <a:r>
              <a:rPr lang="tr-TR" altLang="tr-TR" sz="2000" dirty="0">
                <a:latin typeface="Times New Roman" panose="02020603050405020304" pitchFamily="18" charset="0"/>
                <a:cs typeface="Times New Roman" panose="02020603050405020304" pitchFamily="18" charset="0"/>
              </a:rPr>
              <a:t>şiddet olarak tanımlanan her türlü tutum ve </a:t>
            </a:r>
            <a:r>
              <a:rPr lang="tr-TR" altLang="tr-TR" sz="2000" dirty="0" smtClean="0">
                <a:latin typeface="Times New Roman" panose="02020603050405020304" pitchFamily="18" charset="0"/>
                <a:cs typeface="Times New Roman" panose="02020603050405020304" pitchFamily="18" charset="0"/>
              </a:rPr>
              <a:t>davranış </a:t>
            </a:r>
            <a:r>
              <a:rPr lang="tr-TR" altLang="tr-TR" sz="2000" b="1" i="1" dirty="0" smtClean="0">
                <a:latin typeface="Times New Roman" panose="02020603050405020304" pitchFamily="18" charset="0"/>
                <a:cs typeface="Times New Roman" panose="02020603050405020304" pitchFamily="18" charset="0"/>
              </a:rPr>
              <a:t>kadına </a:t>
            </a:r>
            <a:r>
              <a:rPr lang="tr-TR" altLang="tr-TR" sz="2000" b="1" i="1" dirty="0">
                <a:latin typeface="Times New Roman" panose="02020603050405020304" pitchFamily="18" charset="0"/>
                <a:cs typeface="Times New Roman" panose="02020603050405020304" pitchFamily="18" charset="0"/>
              </a:rPr>
              <a:t>yönelik şiddet </a:t>
            </a:r>
            <a:r>
              <a:rPr lang="tr-TR" altLang="tr-TR" sz="2000" b="1" i="1" dirty="0" smtClean="0">
                <a:latin typeface="Times New Roman" panose="02020603050405020304" pitchFamily="18" charset="0"/>
                <a:cs typeface="Times New Roman" panose="02020603050405020304" pitchFamily="18" charset="0"/>
              </a:rPr>
              <a:t>olarak </a:t>
            </a:r>
            <a:r>
              <a:rPr lang="tr-TR" altLang="tr-TR" sz="2000" dirty="0" smtClean="0">
                <a:latin typeface="Times New Roman" panose="02020603050405020304" pitchFamily="18" charset="0"/>
                <a:cs typeface="Times New Roman" panose="02020603050405020304" pitchFamily="18" charset="0"/>
              </a:rPr>
              <a:t>tanımlanmıştır. </a:t>
            </a:r>
            <a:endParaRPr lang="tr-TR" altLang="tr-TR" sz="2000" dirty="0">
              <a:latin typeface="Times New Roman" panose="02020603050405020304" pitchFamily="18" charset="0"/>
              <a:cs typeface="Times New Roman" panose="02020603050405020304" pitchFamily="18" charset="0"/>
            </a:endParaRPr>
          </a:p>
          <a:p>
            <a:pPr algn="just">
              <a:buClr>
                <a:schemeClr val="accent1">
                  <a:lumMod val="75000"/>
                </a:schemeClr>
              </a:buClr>
            </a:pPr>
            <a:r>
              <a:rPr lang="tr-TR" altLang="tr-TR" i="1" dirty="0" smtClean="0">
                <a:latin typeface="Times New Roman" panose="02020603050405020304" pitchFamily="18" charset="0"/>
                <a:cs typeface="Times New Roman" panose="02020603050405020304" pitchFamily="18" charset="0"/>
              </a:rPr>
              <a:t>      (Ailenin Korunması ve Kadına Karşı Şiddetin Önlenmesine Dair Kanun, 6284)</a:t>
            </a:r>
            <a:endParaRPr lang="tr-TR" altLang="tr-TR"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113971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EBD2D-6D4B-4881-B118-FAF62D2A1B6B}" type="slidenum">
              <a:rPr lang="tr-TR" smtClean="0"/>
              <a:pPr>
                <a:defRPr/>
              </a:pPr>
              <a:t>20</a:t>
            </a:fld>
            <a:endParaRPr lang="tr-TR" dirty="0"/>
          </a:p>
        </p:txBody>
      </p:sp>
      <p:sp>
        <p:nvSpPr>
          <p:cNvPr id="5" name="Slayt Numarası Yer Tutucusu 1"/>
          <p:cNvSpPr txBox="1">
            <a:spLocks/>
          </p:cNvSpPr>
          <p:nvPr/>
        </p:nvSpPr>
        <p:spPr>
          <a:xfrm>
            <a:off x="6457950" y="6380743"/>
            <a:ext cx="2057400" cy="340732"/>
          </a:xfrm>
          <a:prstGeom prst="rect">
            <a:avLst/>
          </a:prstGeom>
        </p:spPr>
        <p:txBody>
          <a:bodyPr vert="horz" lIns="91440" tIns="45720" rIns="91440" bIns="45720" rtlCol="0" anchor="ctr"/>
          <a:lstStyle>
            <a:defPPr>
              <a:defRPr lang="tr-TR"/>
            </a:defPPr>
            <a:lvl1pPr marL="0" algn="r" defTabSz="914400" rtl="0" eaLnBrk="1" latinLnBrk="0" hangingPunct="1">
              <a:defRPr sz="12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C67CEC0-DE57-4934-89EF-E6E48424F483}" type="slidenum">
              <a:rPr lang="tr-TR" smtClean="0"/>
              <a:pPr>
                <a:defRPr/>
              </a:pPr>
              <a:t>20</a:t>
            </a:fld>
            <a:endParaRPr lang="tr-TR" dirty="0"/>
          </a:p>
        </p:txBody>
      </p:sp>
      <p:sp>
        <p:nvSpPr>
          <p:cNvPr id="6" name="Unvan 1"/>
          <p:cNvSpPr txBox="1">
            <a:spLocks/>
          </p:cNvSpPr>
          <p:nvPr/>
        </p:nvSpPr>
        <p:spPr>
          <a:xfrm>
            <a:off x="23960" y="440166"/>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000" b="1" u="sng" dirty="0">
                <a:solidFill>
                  <a:schemeClr val="bg1"/>
                </a:solidFill>
                <a:latin typeface="Times New Roman" panose="02020603050405020304" pitchFamily="18" charset="0"/>
                <a:cs typeface="Times New Roman" panose="02020603050405020304" pitchFamily="18" charset="0"/>
              </a:rPr>
              <a:t>Kadına Yönelik Şiddetle Mücadele Koordinasyon </a:t>
            </a:r>
            <a:r>
              <a:rPr lang="tr-TR" sz="2000" b="1" u="sng" dirty="0" smtClean="0">
                <a:solidFill>
                  <a:schemeClr val="bg1"/>
                </a:solidFill>
                <a:latin typeface="Times New Roman" panose="02020603050405020304" pitchFamily="18" charset="0"/>
                <a:cs typeface="Times New Roman" panose="02020603050405020304" pitchFamily="18" charset="0"/>
              </a:rPr>
              <a:t>Planı</a:t>
            </a:r>
          </a:p>
          <a:p>
            <a:r>
              <a:rPr lang="tr-TR" sz="2800" b="1" dirty="0" smtClean="0">
                <a:solidFill>
                  <a:schemeClr val="bg1"/>
                </a:solidFill>
                <a:latin typeface="Times New Roman" panose="02020603050405020304" pitchFamily="18" charset="0"/>
                <a:cs typeface="Times New Roman" panose="02020603050405020304" pitchFamily="18" charset="0"/>
              </a:rPr>
              <a:t>MEVZUATIN ETKİN UYGULANMASI </a:t>
            </a:r>
            <a:endParaRPr lang="tr-TR" b="1" dirty="0">
              <a:solidFill>
                <a:schemeClr val="bg1"/>
              </a:solidFill>
              <a:latin typeface="Times New Roman" panose="02020603050405020304" pitchFamily="18" charset="0"/>
              <a:cs typeface="Times New Roman" panose="02020603050405020304" pitchFamily="18" charset="0"/>
            </a:endParaRPr>
          </a:p>
        </p:txBody>
      </p:sp>
      <p:graphicFrame>
        <p:nvGraphicFramePr>
          <p:cNvPr id="2" name="Diagram 1"/>
          <p:cNvGraphicFramePr/>
          <p:nvPr>
            <p:extLst>
              <p:ext uri="{D42A27DB-BD31-4B8C-83A1-F6EECF244321}">
                <p14:modId xmlns:p14="http://schemas.microsoft.com/office/powerpoint/2010/main" xmlns="" val="742279825"/>
              </p:ext>
            </p:extLst>
          </p:nvPr>
        </p:nvGraphicFramePr>
        <p:xfrm>
          <a:off x="347430" y="826727"/>
          <a:ext cx="8146636" cy="6210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1205035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EBD2D-6D4B-4881-B118-FAF62D2A1B6B}" type="slidenum">
              <a:rPr lang="tr-TR" smtClean="0"/>
              <a:pPr>
                <a:defRPr/>
              </a:pPr>
              <a:t>21</a:t>
            </a:fld>
            <a:endParaRPr lang="tr-TR" dirty="0"/>
          </a:p>
        </p:txBody>
      </p:sp>
      <p:sp>
        <p:nvSpPr>
          <p:cNvPr id="5" name="Slayt Numarası Yer Tutucusu 1"/>
          <p:cNvSpPr txBox="1">
            <a:spLocks/>
          </p:cNvSpPr>
          <p:nvPr/>
        </p:nvSpPr>
        <p:spPr>
          <a:xfrm>
            <a:off x="6457950" y="6380743"/>
            <a:ext cx="2057400" cy="340732"/>
          </a:xfrm>
          <a:prstGeom prst="rect">
            <a:avLst/>
          </a:prstGeom>
        </p:spPr>
        <p:txBody>
          <a:bodyPr vert="horz" lIns="91440" tIns="45720" rIns="91440" bIns="45720" rtlCol="0" anchor="ctr"/>
          <a:lstStyle>
            <a:defPPr>
              <a:defRPr lang="tr-TR"/>
            </a:defPPr>
            <a:lvl1pPr marL="0" algn="r" defTabSz="914400" rtl="0" eaLnBrk="1" latinLnBrk="0" hangingPunct="1">
              <a:defRPr sz="12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C67CEC0-DE57-4934-89EF-E6E48424F483}" type="slidenum">
              <a:rPr lang="tr-TR" smtClean="0"/>
              <a:pPr>
                <a:defRPr/>
              </a:pPr>
              <a:t>21</a:t>
            </a:fld>
            <a:endParaRPr lang="tr-TR" dirty="0"/>
          </a:p>
        </p:txBody>
      </p:sp>
      <p:graphicFrame>
        <p:nvGraphicFramePr>
          <p:cNvPr id="2" name="Diagram 1"/>
          <p:cNvGraphicFramePr/>
          <p:nvPr>
            <p:extLst>
              <p:ext uri="{D42A27DB-BD31-4B8C-83A1-F6EECF244321}">
                <p14:modId xmlns:p14="http://schemas.microsoft.com/office/powerpoint/2010/main" xmlns="" val="1167562209"/>
              </p:ext>
            </p:extLst>
          </p:nvPr>
        </p:nvGraphicFramePr>
        <p:xfrm>
          <a:off x="443160" y="1509688"/>
          <a:ext cx="8158729" cy="4433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Unvan 1"/>
          <p:cNvSpPr txBox="1">
            <a:spLocks/>
          </p:cNvSpPr>
          <p:nvPr/>
        </p:nvSpPr>
        <p:spPr>
          <a:xfrm>
            <a:off x="23960" y="440166"/>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000" b="1" u="sng" dirty="0">
                <a:solidFill>
                  <a:schemeClr val="bg1"/>
                </a:solidFill>
                <a:latin typeface="Times New Roman" panose="02020603050405020304" pitchFamily="18" charset="0"/>
                <a:cs typeface="Times New Roman" panose="02020603050405020304" pitchFamily="18" charset="0"/>
              </a:rPr>
              <a:t>Kadına Yönelik Şiddetle Mücadele Koordinasyon </a:t>
            </a:r>
            <a:r>
              <a:rPr lang="tr-TR" sz="2000" b="1" u="sng" dirty="0" smtClean="0">
                <a:solidFill>
                  <a:schemeClr val="bg1"/>
                </a:solidFill>
                <a:latin typeface="Times New Roman" panose="02020603050405020304" pitchFamily="18" charset="0"/>
                <a:cs typeface="Times New Roman" panose="02020603050405020304" pitchFamily="18" charset="0"/>
              </a:rPr>
              <a:t>Planı</a:t>
            </a:r>
          </a:p>
          <a:p>
            <a:r>
              <a:rPr lang="tr-TR" sz="2800" b="1" dirty="0" smtClean="0">
                <a:solidFill>
                  <a:schemeClr val="bg1"/>
                </a:solidFill>
                <a:latin typeface="Times New Roman" panose="02020603050405020304" pitchFamily="18" charset="0"/>
                <a:cs typeface="Times New Roman" panose="02020603050405020304" pitchFamily="18" charset="0"/>
              </a:rPr>
              <a:t>Kurumsal Kapasitenin Geliştirilmesi </a:t>
            </a:r>
            <a:endParaRPr lang="tr-TR"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950821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EBD2D-6D4B-4881-B118-FAF62D2A1B6B}" type="slidenum">
              <a:rPr lang="tr-TR" smtClean="0"/>
              <a:pPr>
                <a:defRPr/>
              </a:pPr>
              <a:t>22</a:t>
            </a:fld>
            <a:endParaRPr lang="tr-TR" dirty="0"/>
          </a:p>
        </p:txBody>
      </p:sp>
      <p:sp>
        <p:nvSpPr>
          <p:cNvPr id="5" name="Slayt Numarası Yer Tutucusu 1"/>
          <p:cNvSpPr txBox="1">
            <a:spLocks/>
          </p:cNvSpPr>
          <p:nvPr/>
        </p:nvSpPr>
        <p:spPr>
          <a:xfrm>
            <a:off x="6457950" y="6380743"/>
            <a:ext cx="2057400" cy="340732"/>
          </a:xfrm>
          <a:prstGeom prst="rect">
            <a:avLst/>
          </a:prstGeom>
        </p:spPr>
        <p:txBody>
          <a:bodyPr vert="horz" lIns="91440" tIns="45720" rIns="91440" bIns="45720" rtlCol="0" anchor="ctr"/>
          <a:lstStyle>
            <a:defPPr>
              <a:defRPr lang="tr-TR"/>
            </a:defPPr>
            <a:lvl1pPr marL="0" algn="r" defTabSz="914400" rtl="0" eaLnBrk="1" latinLnBrk="0" hangingPunct="1">
              <a:defRPr sz="12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C67CEC0-DE57-4934-89EF-E6E48424F483}" type="slidenum">
              <a:rPr lang="tr-TR" smtClean="0"/>
              <a:pPr>
                <a:defRPr/>
              </a:pPr>
              <a:t>22</a:t>
            </a:fld>
            <a:endParaRPr lang="tr-TR" dirty="0"/>
          </a:p>
        </p:txBody>
      </p:sp>
      <p:graphicFrame>
        <p:nvGraphicFramePr>
          <p:cNvPr id="2" name="Diagram 1"/>
          <p:cNvGraphicFramePr/>
          <p:nvPr>
            <p:extLst>
              <p:ext uri="{D42A27DB-BD31-4B8C-83A1-F6EECF244321}">
                <p14:modId xmlns:p14="http://schemas.microsoft.com/office/powerpoint/2010/main" xmlns="" val="134419236"/>
              </p:ext>
            </p:extLst>
          </p:nvPr>
        </p:nvGraphicFramePr>
        <p:xfrm>
          <a:off x="528071" y="1606506"/>
          <a:ext cx="8158729" cy="4433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Unvan 1"/>
          <p:cNvSpPr txBox="1">
            <a:spLocks/>
          </p:cNvSpPr>
          <p:nvPr/>
        </p:nvSpPr>
        <p:spPr>
          <a:xfrm>
            <a:off x="23960" y="440166"/>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000" b="1" u="sng" dirty="0">
                <a:solidFill>
                  <a:schemeClr val="bg1"/>
                </a:solidFill>
                <a:latin typeface="Times New Roman" panose="02020603050405020304" pitchFamily="18" charset="0"/>
                <a:cs typeface="Times New Roman" panose="02020603050405020304" pitchFamily="18" charset="0"/>
              </a:rPr>
              <a:t>Kadına Yönelik Şiddetle Mücadele Koordinasyon </a:t>
            </a:r>
            <a:r>
              <a:rPr lang="tr-TR" sz="2000" b="1" u="sng" dirty="0" smtClean="0">
                <a:solidFill>
                  <a:schemeClr val="bg1"/>
                </a:solidFill>
                <a:latin typeface="Times New Roman" panose="02020603050405020304" pitchFamily="18" charset="0"/>
                <a:cs typeface="Times New Roman" panose="02020603050405020304" pitchFamily="18" charset="0"/>
              </a:rPr>
              <a:t>Planı</a:t>
            </a:r>
          </a:p>
          <a:p>
            <a:r>
              <a:rPr lang="tr-TR" sz="2800" b="1" dirty="0" smtClean="0">
                <a:solidFill>
                  <a:schemeClr val="bg1"/>
                </a:solidFill>
                <a:latin typeface="Times New Roman" panose="02020603050405020304" pitchFamily="18" charset="0"/>
                <a:cs typeface="Times New Roman" panose="02020603050405020304" pitchFamily="18" charset="0"/>
              </a:rPr>
              <a:t>Kurumsal Kapasitenin Geliştirilmesi </a:t>
            </a:r>
            <a:endParaRPr lang="tr-TR"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294033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79748" y="1354595"/>
            <a:ext cx="6120680" cy="4067593"/>
          </a:xfrm>
        </p:spPr>
        <p:txBody>
          <a:bodyPr numCol="1" spcCol="576000">
            <a:noAutofit/>
          </a:bodyPr>
          <a:lstStyle/>
          <a:p>
            <a:pPr marL="0" indent="0" algn="just">
              <a:buNone/>
            </a:pPr>
            <a:r>
              <a:rPr lang="tr-TR" sz="2000" dirty="0" smtClean="0">
                <a:latin typeface="Times New Roman" pitchFamily="18" charset="0"/>
                <a:cs typeface="Times New Roman" pitchFamily="18" charset="0"/>
              </a:rPr>
              <a:t>Kadına </a:t>
            </a:r>
            <a:r>
              <a:rPr lang="tr-TR" sz="2000" dirty="0">
                <a:latin typeface="Times New Roman" pitchFamily="18" charset="0"/>
                <a:cs typeface="Times New Roman" pitchFamily="18" charset="0"/>
              </a:rPr>
              <a:t>yönelik şiddetle mücadelede kamuoyunun farkındalığının artırılması kapsamında </a:t>
            </a:r>
            <a:r>
              <a:rPr lang="tr-TR" sz="2000" b="1" dirty="0">
                <a:latin typeface="Times New Roman" pitchFamily="18" charset="0"/>
                <a:cs typeface="Times New Roman" pitchFamily="18" charset="0"/>
              </a:rPr>
              <a:t>seminerler ve </a:t>
            </a:r>
            <a:r>
              <a:rPr lang="tr-TR" sz="2000" b="1" dirty="0">
                <a:solidFill>
                  <a:srgbClr val="FF0000"/>
                </a:solidFill>
                <a:latin typeface="Times New Roman" pitchFamily="18" charset="0"/>
                <a:cs typeface="Times New Roman" pitchFamily="18" charset="0"/>
              </a:rPr>
              <a:t>eğitimler</a:t>
            </a:r>
            <a:r>
              <a:rPr lang="tr-TR" sz="2000" b="1" dirty="0">
                <a:latin typeface="Times New Roman" pitchFamily="18" charset="0"/>
                <a:cs typeface="Times New Roman" pitchFamily="18" charset="0"/>
              </a:rPr>
              <a:t> </a:t>
            </a:r>
            <a:r>
              <a:rPr lang="tr-TR" sz="2000" b="1" dirty="0" smtClean="0">
                <a:latin typeface="Times New Roman" pitchFamily="18" charset="0"/>
                <a:cs typeface="Times New Roman" pitchFamily="18" charset="0"/>
              </a:rPr>
              <a:t>düzenlenecektir.</a:t>
            </a:r>
          </a:p>
          <a:p>
            <a:pPr marL="457200" lvl="1" indent="0" algn="just">
              <a:buNone/>
            </a:pPr>
            <a:endParaRPr lang="tr-TR" sz="1600" dirty="0">
              <a:solidFill>
                <a:prstClr val="black"/>
              </a:solidFill>
              <a:latin typeface="Times New Roman" pitchFamily="18" charset="0"/>
              <a:cs typeface="Times New Roman" pitchFamily="18" charset="0"/>
            </a:endParaRPr>
          </a:p>
          <a:p>
            <a:pPr marL="342900" lvl="1" indent="0" algn="just">
              <a:buNone/>
            </a:pPr>
            <a:r>
              <a:rPr lang="tr-TR" sz="1600" dirty="0">
                <a:solidFill>
                  <a:prstClr val="black"/>
                </a:solidFill>
                <a:latin typeface="Times New Roman" pitchFamily="18" charset="0"/>
                <a:cs typeface="Times New Roman" pitchFamily="18" charset="0"/>
              </a:rPr>
              <a:t> </a:t>
            </a:r>
          </a:p>
          <a:p>
            <a:pPr marL="0" indent="0" algn="just">
              <a:buNone/>
            </a:pPr>
            <a:endParaRPr lang="tr-TR" sz="2400" b="1" dirty="0">
              <a:solidFill>
                <a:srgbClr val="FF0000"/>
              </a:solidFill>
              <a:latin typeface="Times New Roman" pitchFamily="18" charset="0"/>
              <a:cs typeface="Times New Roman" pitchFamily="18" charset="0"/>
            </a:endParaRPr>
          </a:p>
          <a:p>
            <a:pPr marL="0" indent="0" algn="just">
              <a:buNone/>
            </a:pPr>
            <a:endParaRPr lang="tr-TR" sz="2400" b="1" dirty="0">
              <a:solidFill>
                <a:srgbClr val="FF0000"/>
              </a:solidFill>
              <a:latin typeface="Times New Roman" pitchFamily="18" charset="0"/>
              <a:cs typeface="Times New Roman" pitchFamily="18" charset="0"/>
            </a:endParaRPr>
          </a:p>
          <a:p>
            <a:pPr marL="0" indent="0" algn="just">
              <a:buNone/>
            </a:pPr>
            <a:endParaRPr lang="tr-TR" sz="2000" b="1" dirty="0">
              <a:latin typeface="Times New Roman" pitchFamily="18" charset="0"/>
              <a:cs typeface="Times New Roman" pitchFamily="18" charset="0"/>
            </a:endParaRPr>
          </a:p>
        </p:txBody>
      </p:sp>
      <p:cxnSp>
        <p:nvCxnSpPr>
          <p:cNvPr id="5" name="Düz Bağlayıcı 4"/>
          <p:cNvCxnSpPr/>
          <p:nvPr/>
        </p:nvCxnSpPr>
        <p:spPr>
          <a:xfrm>
            <a:off x="2673646" y="1658479"/>
            <a:ext cx="0" cy="396044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descr="eÄitim vermek ile ilgili gÃ¶rsel sonucu"/>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52207" y="2286813"/>
            <a:ext cx="2451606" cy="257420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pPr>
              <a:defRPr/>
            </a:pPr>
            <a:fld id="{885776FF-AC16-4B72-9C8A-C6C7B834E379}" type="slidenum">
              <a:rPr lang="tr-TR" smtClean="0">
                <a:latin typeface="Calibri"/>
              </a:rPr>
              <a:pPr>
                <a:defRPr/>
              </a:pPr>
              <a:t>23</a:t>
            </a:fld>
            <a:endParaRPr lang="tr-TR" dirty="0">
              <a:latin typeface="Calibri"/>
            </a:endParaRPr>
          </a:p>
        </p:txBody>
      </p:sp>
      <p:sp>
        <p:nvSpPr>
          <p:cNvPr id="10" name="Unvan 1"/>
          <p:cNvSpPr txBox="1">
            <a:spLocks/>
          </p:cNvSpPr>
          <p:nvPr/>
        </p:nvSpPr>
        <p:spPr>
          <a:xfrm>
            <a:off x="23960" y="440166"/>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000" b="1" u="sng" dirty="0">
                <a:solidFill>
                  <a:schemeClr val="bg1"/>
                </a:solidFill>
                <a:latin typeface="Times New Roman" panose="02020603050405020304" pitchFamily="18" charset="0"/>
                <a:cs typeface="Times New Roman" panose="02020603050405020304" pitchFamily="18" charset="0"/>
              </a:rPr>
              <a:t>Kadına Yönelik Şiddetle Mücadele Koordinasyon </a:t>
            </a:r>
            <a:r>
              <a:rPr lang="tr-TR" sz="2000" b="1" u="sng" dirty="0" smtClean="0">
                <a:solidFill>
                  <a:schemeClr val="bg1"/>
                </a:solidFill>
                <a:latin typeface="Times New Roman" panose="02020603050405020304" pitchFamily="18" charset="0"/>
                <a:cs typeface="Times New Roman" panose="02020603050405020304" pitchFamily="18" charset="0"/>
              </a:rPr>
              <a:t>Planı</a:t>
            </a:r>
          </a:p>
          <a:p>
            <a:r>
              <a:rPr lang="tr-TR" sz="2800" b="1" dirty="0">
                <a:solidFill>
                  <a:schemeClr val="bg1"/>
                </a:solidFill>
                <a:latin typeface="Times New Roman" panose="02020603050405020304" pitchFamily="18" charset="0"/>
                <a:cs typeface="Times New Roman" panose="02020603050405020304" pitchFamily="18" charset="0"/>
              </a:rPr>
              <a:t>Farkındalık Artırma ve Bilinç Yükseltme</a:t>
            </a:r>
          </a:p>
        </p:txBody>
      </p:sp>
      <p:pic>
        <p:nvPicPr>
          <p:cNvPr id="8" name="Picture 6" descr="Aile, ÃalÄ±Åma ve Sosyal Hizmetler BakanlÄ±ÄÄ± logo ile ilgili gÃ¶rsel sonucu"/>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221930" y="2756288"/>
            <a:ext cx="1066820" cy="106682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Resim 5"/>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3374320" y="2756289"/>
            <a:ext cx="1059083" cy="1066820"/>
          </a:xfrm>
          <a:prstGeom prst="rect">
            <a:avLst/>
          </a:prstGeom>
        </p:spPr>
      </p:pic>
      <p:pic>
        <p:nvPicPr>
          <p:cNvPr id="11" name="Resim 6"/>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7051099" y="2756288"/>
            <a:ext cx="1116860" cy="1066820"/>
          </a:xfrm>
          <a:prstGeom prst="rect">
            <a:avLst/>
          </a:prstGeom>
        </p:spPr>
      </p:pic>
      <p:pic>
        <p:nvPicPr>
          <p:cNvPr id="12" name="Resim 7"/>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5061825" y="4325217"/>
            <a:ext cx="1387027" cy="1387027"/>
          </a:xfrm>
          <a:prstGeom prst="rect">
            <a:avLst/>
          </a:prstGeom>
        </p:spPr>
      </p:pic>
      <p:pic>
        <p:nvPicPr>
          <p:cNvPr id="13" name="Resim 8"/>
          <p:cNvPicPr>
            <a:picLocks noChangeAspect="1"/>
          </p:cNvPicPr>
          <p:nvPr/>
        </p:nvPicPr>
        <p:blipFill>
          <a:blip r:embed="rId8" cstate="email">
            <a:extLst>
              <a:ext uri="{28A0092B-C50C-407E-A947-70E740481C1C}">
                <a14:useLocalDpi xmlns:a14="http://schemas.microsoft.com/office/drawing/2010/main" xmlns=""/>
              </a:ext>
            </a:extLst>
          </a:blip>
          <a:stretch>
            <a:fillRect/>
          </a:stretch>
        </p:blipFill>
        <p:spPr>
          <a:xfrm>
            <a:off x="7075305" y="4486699"/>
            <a:ext cx="1068446" cy="1014866"/>
          </a:xfrm>
          <a:prstGeom prst="rect">
            <a:avLst/>
          </a:prstGeom>
        </p:spPr>
      </p:pic>
      <p:pic>
        <p:nvPicPr>
          <p:cNvPr id="14" name="Picture 2" descr="milli eÄitim bakanlÄ±ÄÄ± logo ile ilgili gÃ¶rsel sonucu"/>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3332852" y="4419822"/>
            <a:ext cx="1148621" cy="11486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575508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EBD2D-6D4B-4881-B118-FAF62D2A1B6B}" type="slidenum">
              <a:rPr lang="tr-TR" smtClean="0"/>
              <a:pPr>
                <a:defRPr/>
              </a:pPr>
              <a:t>24</a:t>
            </a:fld>
            <a:endParaRPr lang="tr-TR" dirty="0"/>
          </a:p>
        </p:txBody>
      </p:sp>
      <p:sp>
        <p:nvSpPr>
          <p:cNvPr id="5" name="Slayt Numarası Yer Tutucusu 1"/>
          <p:cNvSpPr txBox="1">
            <a:spLocks/>
          </p:cNvSpPr>
          <p:nvPr/>
        </p:nvSpPr>
        <p:spPr>
          <a:xfrm>
            <a:off x="6457950" y="6380743"/>
            <a:ext cx="2057400" cy="340732"/>
          </a:xfrm>
          <a:prstGeom prst="rect">
            <a:avLst/>
          </a:prstGeom>
        </p:spPr>
        <p:txBody>
          <a:bodyPr vert="horz" lIns="91440" tIns="45720" rIns="91440" bIns="45720" rtlCol="0" anchor="ctr"/>
          <a:lstStyle>
            <a:defPPr>
              <a:defRPr lang="tr-TR"/>
            </a:defPPr>
            <a:lvl1pPr marL="0" algn="r" defTabSz="914400" rtl="0" eaLnBrk="1" latinLnBrk="0" hangingPunct="1">
              <a:defRPr sz="12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C67CEC0-DE57-4934-89EF-E6E48424F483}" type="slidenum">
              <a:rPr lang="tr-TR" smtClean="0"/>
              <a:pPr>
                <a:defRPr/>
              </a:pPr>
              <a:t>24</a:t>
            </a:fld>
            <a:endParaRPr lang="tr-TR" dirty="0"/>
          </a:p>
        </p:txBody>
      </p:sp>
      <p:graphicFrame>
        <p:nvGraphicFramePr>
          <p:cNvPr id="2" name="Diagram 1"/>
          <p:cNvGraphicFramePr/>
          <p:nvPr>
            <p:extLst>
              <p:ext uri="{D42A27DB-BD31-4B8C-83A1-F6EECF244321}">
                <p14:modId xmlns:p14="http://schemas.microsoft.com/office/powerpoint/2010/main" xmlns="" val="4294758021"/>
              </p:ext>
            </p:extLst>
          </p:nvPr>
        </p:nvGraphicFramePr>
        <p:xfrm>
          <a:off x="491081" y="1497706"/>
          <a:ext cx="8135817" cy="4809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Unvan 1"/>
          <p:cNvSpPr txBox="1">
            <a:spLocks/>
          </p:cNvSpPr>
          <p:nvPr/>
        </p:nvSpPr>
        <p:spPr>
          <a:xfrm>
            <a:off x="23960" y="440166"/>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000" b="1" u="sng" dirty="0">
                <a:solidFill>
                  <a:schemeClr val="bg1"/>
                </a:solidFill>
                <a:latin typeface="Times New Roman" panose="02020603050405020304" pitchFamily="18" charset="0"/>
                <a:cs typeface="Times New Roman" panose="02020603050405020304" pitchFamily="18" charset="0"/>
              </a:rPr>
              <a:t>Kadına Yönelik Şiddetle Mücadele Koordinasyon </a:t>
            </a:r>
            <a:r>
              <a:rPr lang="tr-TR" sz="2000" b="1" u="sng" dirty="0" smtClean="0">
                <a:solidFill>
                  <a:schemeClr val="bg1"/>
                </a:solidFill>
                <a:latin typeface="Times New Roman" panose="02020603050405020304" pitchFamily="18" charset="0"/>
                <a:cs typeface="Times New Roman" panose="02020603050405020304" pitchFamily="18" charset="0"/>
              </a:rPr>
              <a:t>Planı</a:t>
            </a:r>
          </a:p>
          <a:p>
            <a:r>
              <a:rPr lang="tr-TR" sz="2800" b="1" dirty="0" smtClean="0">
                <a:solidFill>
                  <a:schemeClr val="bg1"/>
                </a:solidFill>
                <a:latin typeface="Times New Roman" panose="02020603050405020304" pitchFamily="18" charset="0"/>
                <a:cs typeface="Times New Roman" panose="02020603050405020304" pitchFamily="18" charset="0"/>
              </a:rPr>
              <a:t>VERİ TOPLAMA VE ARAŞTIRMA</a:t>
            </a:r>
            <a:endParaRPr lang="tr-TR"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82873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1654"/>
            <a:ext cx="7070953" cy="1143001"/>
          </a:xfrm>
        </p:spPr>
        <p:txBody>
          <a:bodyPr/>
          <a:lstStyle/>
          <a:p>
            <a:r>
              <a:rPr lang="en-US" sz="2800" dirty="0" smtClean="0">
                <a:solidFill>
                  <a:schemeClr val="bg1"/>
                </a:solidFill>
                <a:latin typeface="Times New Roman" pitchFamily="18" charset="0"/>
                <a:cs typeface="Times New Roman" pitchFamily="18" charset="0"/>
              </a:rPr>
              <a:t>İl </a:t>
            </a:r>
            <a:r>
              <a:rPr lang="en-US" sz="2800" dirty="0" err="1" smtClean="0">
                <a:solidFill>
                  <a:schemeClr val="bg1"/>
                </a:solidFill>
                <a:latin typeface="Times New Roman" pitchFamily="18" charset="0"/>
                <a:cs typeface="Times New Roman" pitchFamily="18" charset="0"/>
              </a:rPr>
              <a:t>Düzeyinde</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Gerçekleştirilecek</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Çalışmalar</a:t>
            </a:r>
            <a:endParaRPr lang="en-US" sz="2800" dirty="0">
              <a:solidFill>
                <a:schemeClr val="bg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9E2EBD2D-6D4B-4881-B118-FAF62D2A1B6B}" type="slidenum">
              <a:rPr lang="tr-TR" smtClean="0">
                <a:latin typeface="Calibri"/>
              </a:rPr>
              <a:pPr>
                <a:defRPr/>
              </a:pPr>
              <a:t>25</a:t>
            </a:fld>
            <a:endParaRPr lang="tr-TR">
              <a:latin typeface="Calibri"/>
            </a:endParaRPr>
          </a:p>
        </p:txBody>
      </p:sp>
      <p:pic>
        <p:nvPicPr>
          <p:cNvPr id="5" name="Picture 4" descr="Ekran Resmi 2019-12-13 23.06.48.pn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97698" y="1741115"/>
            <a:ext cx="4016529" cy="4010264"/>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364194" y="2571391"/>
            <a:ext cx="4779806" cy="2545016"/>
          </a:xfrm>
          <a:prstGeom prst="rect">
            <a:avLst/>
          </a:prstGeom>
        </p:spPr>
      </p:pic>
    </p:spTree>
    <p:extLst>
      <p:ext uri="{BB962C8B-B14F-4D97-AF65-F5344CB8AC3E}">
        <p14:creationId xmlns:p14="http://schemas.microsoft.com/office/powerpoint/2010/main" xmlns="" val="46629124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EBD2D-6D4B-4881-B118-FAF62D2A1B6B}" type="slidenum">
              <a:rPr lang="tr-TR" smtClean="0"/>
              <a:pPr>
                <a:defRPr/>
              </a:pPr>
              <a:t>26</a:t>
            </a:fld>
            <a:endParaRPr lang="tr-TR"/>
          </a:p>
        </p:txBody>
      </p:sp>
      <p:sp>
        <p:nvSpPr>
          <p:cNvPr id="5" name="Slayt Numarası Yer Tutucusu 1"/>
          <p:cNvSpPr txBox="1">
            <a:spLocks/>
          </p:cNvSpPr>
          <p:nvPr/>
        </p:nvSpPr>
        <p:spPr>
          <a:xfrm>
            <a:off x="6457950" y="6380743"/>
            <a:ext cx="2057400" cy="340732"/>
          </a:xfrm>
          <a:prstGeom prst="rect">
            <a:avLst/>
          </a:prstGeom>
        </p:spPr>
        <p:txBody>
          <a:bodyPr vert="horz" lIns="91440" tIns="45720" rIns="91440" bIns="45720" rtlCol="0" anchor="ctr"/>
          <a:lstStyle>
            <a:defPPr>
              <a:defRPr lang="tr-TR"/>
            </a:defPPr>
            <a:lvl1pPr marL="0" algn="r" defTabSz="914400" rtl="0" eaLnBrk="1" latinLnBrk="0" hangingPunct="1">
              <a:defRPr sz="12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C67CEC0-DE57-4934-89EF-E6E48424F483}" type="slidenum">
              <a:rPr lang="tr-TR" smtClean="0"/>
              <a:pPr>
                <a:defRPr/>
              </a:pPr>
              <a:t>26</a:t>
            </a:fld>
            <a:endParaRPr lang="tr-TR" dirty="0"/>
          </a:p>
        </p:txBody>
      </p:sp>
      <p:sp>
        <p:nvSpPr>
          <p:cNvPr id="6" name="Unvan 1"/>
          <p:cNvSpPr txBox="1">
            <a:spLocks/>
          </p:cNvSpPr>
          <p:nvPr/>
        </p:nvSpPr>
        <p:spPr>
          <a:xfrm>
            <a:off x="-211569" y="506060"/>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1400" b="1" u="sng" dirty="0" smtClean="0">
                <a:solidFill>
                  <a:schemeClr val="bg1"/>
                </a:solidFill>
                <a:latin typeface="Times New Roman" panose="02020603050405020304" pitchFamily="18" charset="0"/>
                <a:cs typeface="Times New Roman" panose="02020603050405020304" pitchFamily="18" charset="0"/>
              </a:rPr>
              <a:t>İL </a:t>
            </a:r>
            <a:r>
              <a:rPr lang="tr-TR" sz="1400" b="1" u="sng" dirty="0">
                <a:solidFill>
                  <a:schemeClr val="bg1"/>
                </a:solidFill>
                <a:latin typeface="Times New Roman" panose="02020603050405020304" pitchFamily="18" charset="0"/>
                <a:cs typeface="Times New Roman" panose="02020603050405020304" pitchFamily="18" charset="0"/>
              </a:rPr>
              <a:t>İDARESİ DÜZEYİNDE ULAŞILMASI </a:t>
            </a:r>
            <a:r>
              <a:rPr lang="tr-TR" sz="1400" b="1" u="sng" dirty="0" smtClean="0">
                <a:solidFill>
                  <a:schemeClr val="bg1"/>
                </a:solidFill>
                <a:latin typeface="Times New Roman" panose="02020603050405020304" pitchFamily="18" charset="0"/>
                <a:cs typeface="Times New Roman" panose="02020603050405020304" pitchFamily="18" charset="0"/>
              </a:rPr>
              <a:t>BEKLENEN HEDEFLER</a:t>
            </a:r>
            <a:endParaRPr lang="tr-TR" sz="1400" b="1" u="sng" dirty="0">
              <a:solidFill>
                <a:schemeClr val="bg1"/>
              </a:solidFill>
              <a:latin typeface="Times New Roman" panose="02020603050405020304" pitchFamily="18" charset="0"/>
              <a:cs typeface="Times New Roman" panose="02020603050405020304" pitchFamily="18" charset="0"/>
            </a:endParaRPr>
          </a:p>
          <a:p>
            <a:r>
              <a:rPr lang="tr-TR" sz="2800" b="1" dirty="0" smtClean="0">
                <a:solidFill>
                  <a:schemeClr val="bg1"/>
                </a:solidFill>
                <a:latin typeface="Times New Roman" panose="02020603050405020304" pitchFamily="18" charset="0"/>
                <a:cs typeface="Times New Roman" panose="02020603050405020304" pitchFamily="18" charset="0"/>
              </a:rPr>
              <a:t>MEVZUATIN ETKİN UYGULANMASI</a:t>
            </a:r>
            <a:endParaRPr lang="tr-TR" sz="2800" b="1" dirty="0">
              <a:solidFill>
                <a:schemeClr val="bg1"/>
              </a:solidFill>
              <a:latin typeface="Times New Roman" panose="02020603050405020304" pitchFamily="18" charset="0"/>
              <a:cs typeface="Times New Roman" panose="02020603050405020304" pitchFamily="18" charset="0"/>
            </a:endParaRPr>
          </a:p>
        </p:txBody>
      </p:sp>
      <p:sp>
        <p:nvSpPr>
          <p:cNvPr id="8" name="Dikdörtgen 7"/>
          <p:cNvSpPr/>
          <p:nvPr/>
        </p:nvSpPr>
        <p:spPr>
          <a:xfrm>
            <a:off x="807448" y="711817"/>
            <a:ext cx="8135817" cy="4524315"/>
          </a:xfrm>
          <a:prstGeom prst="rect">
            <a:avLst/>
          </a:prstGeom>
        </p:spPr>
        <p:txBody>
          <a:bodyPr wrap="square">
            <a:spAutoFit/>
          </a:bodyPr>
          <a:lstStyle/>
          <a:p>
            <a:pPr marL="342900" lvl="0" indent="-342900" algn="r" defTabSz="457200">
              <a:spcBef>
                <a:spcPct val="20000"/>
              </a:spcBef>
              <a:buFont typeface="Wingdings" pitchFamily="2" charset="2"/>
              <a:buChar char="§"/>
            </a:pPr>
            <a:endParaRPr lang="tr-TR" sz="3600" b="1" i="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a:p>
            <a:pPr lvl="0" algn="r" defTabSz="457200">
              <a:spcBef>
                <a:spcPct val="20000"/>
              </a:spcBef>
            </a:pPr>
            <a:r>
              <a:rPr lang="tr-TR" sz="3600" b="1" i="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3.1.2 Kadına </a:t>
            </a:r>
            <a:r>
              <a:rPr lang="tr-TR" sz="3600" b="1" i="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yönelik şiddetle mücadelede yerel aktörlerin harekete geçirilmesi için her il valiliği tarafından genelge yayınlanacaktır.</a:t>
            </a:r>
          </a:p>
          <a:p>
            <a:pPr marL="342900" lvl="0" indent="-342900" algn="just" defTabSz="457200">
              <a:spcBef>
                <a:spcPct val="20000"/>
              </a:spcBef>
              <a:buFont typeface="Wingdings" pitchFamily="2" charset="2"/>
              <a:buChar char="§"/>
            </a:pPr>
            <a:endParaRPr lang="tr-TR" sz="2800" b="1" i="1" dirty="0" smtClean="0">
              <a:solidFill>
                <a:prstClr val="black"/>
              </a:solidFill>
              <a:latin typeface="Times New Roman" pitchFamily="18" charset="0"/>
              <a:cs typeface="Times New Roman" pitchFamily="18" charset="0"/>
            </a:endParaRPr>
          </a:p>
          <a:p>
            <a:pPr marL="342900" lvl="0" indent="-342900" algn="just" defTabSz="457200">
              <a:spcBef>
                <a:spcPct val="20000"/>
              </a:spcBef>
              <a:buFont typeface="Wingdings" pitchFamily="2" charset="2"/>
              <a:buChar char="§"/>
            </a:pPr>
            <a:endParaRPr lang="tr-TR" sz="2800" b="1" i="1" dirty="0">
              <a:solidFill>
                <a:prstClr val="black"/>
              </a:solidFill>
              <a:latin typeface="Times New Roman" pitchFamily="18" charset="0"/>
              <a:cs typeface="Times New Roman" pitchFamily="18" charset="0"/>
            </a:endParaRPr>
          </a:p>
          <a:p>
            <a:pPr marL="342900" lvl="0" indent="-342900" algn="just" defTabSz="457200">
              <a:spcBef>
                <a:spcPct val="20000"/>
              </a:spcBef>
              <a:buFont typeface="Wingdings" pitchFamily="2" charset="2"/>
              <a:buChar char="§"/>
            </a:pPr>
            <a:endParaRPr lang="tr-TR" sz="2800" b="1" i="1" dirty="0">
              <a:solidFill>
                <a:prstClr val="black"/>
              </a:solidFill>
              <a:latin typeface="Times New Roman" pitchFamily="18" charset="0"/>
              <a:cs typeface="Times New Roman" pitchFamily="18" charset="0"/>
            </a:endParaRPr>
          </a:p>
        </p:txBody>
      </p:sp>
      <p:pic>
        <p:nvPicPr>
          <p:cNvPr id="7" name="Picture 2" descr="MEVZUAT ile ilgili gÃ¶rsel sonucu"/>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08732" y="4034324"/>
            <a:ext cx="3915923" cy="223767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9" name="Düz Bağlayıcı 11"/>
          <p:cNvCxnSpPr/>
          <p:nvPr/>
        </p:nvCxnSpPr>
        <p:spPr>
          <a:xfrm>
            <a:off x="5121001" y="3881290"/>
            <a:ext cx="0" cy="2675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Düz Bağlayıcı 12"/>
          <p:cNvCxnSpPr/>
          <p:nvPr/>
        </p:nvCxnSpPr>
        <p:spPr>
          <a:xfrm>
            <a:off x="5294877" y="3881290"/>
            <a:ext cx="351640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ikdörtgen 2"/>
          <p:cNvSpPr/>
          <p:nvPr/>
        </p:nvSpPr>
        <p:spPr>
          <a:xfrm>
            <a:off x="6469338" y="4025548"/>
            <a:ext cx="2521278" cy="646331"/>
          </a:xfrm>
          <a:prstGeom prst="rect">
            <a:avLst/>
          </a:prstGeom>
        </p:spPr>
        <p:txBody>
          <a:bodyPr wrap="square">
            <a:spAutoFit/>
          </a:bodyPr>
          <a:lstStyle/>
          <a:p>
            <a:pPr fontAlgn="base">
              <a:spcBef>
                <a:spcPct val="0"/>
              </a:spcBef>
              <a:spcAft>
                <a:spcPct val="0"/>
              </a:spcAft>
            </a:pPr>
            <a:r>
              <a:rPr lang="tr-TR" b="1" dirty="0">
                <a:solidFill>
                  <a:prstClr val="black"/>
                </a:solidFill>
                <a:latin typeface="Calibri" panose="020F0502020204030204" pitchFamily="34" charset="0"/>
                <a:cs typeface="Calibri" panose="020F0502020204030204" pitchFamily="34" charset="0"/>
              </a:rPr>
              <a:t>Sorumlu </a:t>
            </a:r>
            <a:r>
              <a:rPr lang="tr-TR" b="1" dirty="0" smtClean="0">
                <a:solidFill>
                  <a:prstClr val="black"/>
                </a:solidFill>
                <a:latin typeface="Calibri" panose="020F0502020204030204" pitchFamily="34" charset="0"/>
                <a:cs typeface="Calibri" panose="020F0502020204030204" pitchFamily="34" charset="0"/>
              </a:rPr>
              <a:t>Kurum</a:t>
            </a:r>
            <a:endParaRPr lang="tr-TR" b="1" dirty="0">
              <a:solidFill>
                <a:prstClr val="black"/>
              </a:solidFill>
              <a:latin typeface="Calibri" panose="020F0502020204030204" pitchFamily="34" charset="0"/>
              <a:cs typeface="Calibri" panose="020F0502020204030204" pitchFamily="34" charset="0"/>
            </a:endParaRPr>
          </a:p>
          <a:p>
            <a:pPr marL="285750" indent="-285750" fontAlgn="base">
              <a:spcBef>
                <a:spcPct val="0"/>
              </a:spcBef>
              <a:spcAft>
                <a:spcPct val="0"/>
              </a:spcAft>
              <a:buFont typeface="Arial"/>
              <a:buChar char="•"/>
            </a:pPr>
            <a:r>
              <a:rPr lang="tr-TR" dirty="0" smtClean="0">
                <a:solidFill>
                  <a:prstClr val="black"/>
                </a:solidFill>
                <a:latin typeface="Calibri" panose="020F0502020204030204" pitchFamily="34" charset="0"/>
                <a:cs typeface="Calibri" panose="020F0502020204030204" pitchFamily="34" charset="0"/>
              </a:rPr>
              <a:t>Valilikler</a:t>
            </a:r>
            <a:endParaRPr lang="tr-TR" dirty="0">
              <a:solidFill>
                <a:prstClr val="black"/>
              </a:solidFill>
              <a:latin typeface="Calibri" panose="020F0502020204030204" pitchFamily="34" charset="0"/>
              <a:cs typeface="Calibri" panose="020F0502020204030204" pitchFamily="34" charset="0"/>
            </a:endParaRPr>
          </a:p>
        </p:txBody>
      </p:sp>
      <p:sp>
        <p:nvSpPr>
          <p:cNvPr id="12" name="Dikdörtgen 13"/>
          <p:cNvSpPr/>
          <p:nvPr/>
        </p:nvSpPr>
        <p:spPr>
          <a:xfrm>
            <a:off x="5356729" y="4775951"/>
            <a:ext cx="3633887" cy="1546577"/>
          </a:xfrm>
          <a:prstGeom prst="rect">
            <a:avLst/>
          </a:prstGeom>
        </p:spPr>
        <p:txBody>
          <a:bodyPr wrap="square">
            <a:spAutoFit/>
          </a:bodyPr>
          <a:lstStyle/>
          <a:p>
            <a:pPr fontAlgn="base">
              <a:spcBef>
                <a:spcPct val="0"/>
              </a:spcBef>
              <a:spcAft>
                <a:spcPct val="0"/>
              </a:spcAft>
            </a:pPr>
            <a:r>
              <a:rPr lang="tr-TR" sz="1350" b="1" dirty="0">
                <a:solidFill>
                  <a:prstClr val="black"/>
                </a:solidFill>
                <a:latin typeface="Calibri" panose="020F0502020204030204" pitchFamily="34" charset="0"/>
                <a:cs typeface="Calibri" panose="020F0502020204030204" pitchFamily="34" charset="0"/>
              </a:rPr>
              <a:t>İlgili Kurumlar</a:t>
            </a: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Calibri" panose="020F0502020204030204" pitchFamily="34" charset="0"/>
                <a:cs typeface="Calibri" panose="020F0502020204030204" pitchFamily="34" charset="0"/>
              </a:rPr>
              <a:t>Aile, Çalışma ve Sosyal Hizmetler Bakanlığı</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İçişleri Bakanlığı İller İdaresi Genel Müdürlüğü,</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EGM-JGK</a:t>
            </a:r>
            <a:endParaRPr lang="tr-TR" sz="1350" dirty="0">
              <a:solidFill>
                <a:prstClr val="black"/>
              </a:solidFill>
              <a:latin typeface="Calibri" panose="020F0502020204030204" pitchFamily="34" charset="0"/>
              <a:cs typeface="Calibri" panose="020F0502020204030204" pitchFamily="34" charset="0"/>
            </a:endParaRP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MEB</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Sağlık Bakanlığı</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İlgili </a:t>
            </a:r>
            <a:r>
              <a:rPr lang="tr-TR" sz="1350" dirty="0">
                <a:solidFill>
                  <a:prstClr val="black"/>
                </a:solidFill>
                <a:latin typeface="Calibri" panose="020F0502020204030204" pitchFamily="34" charset="0"/>
                <a:cs typeface="Calibri" panose="020F0502020204030204" pitchFamily="34" charset="0"/>
              </a:rPr>
              <a:t>Kurum ve Kuruluşlar</a:t>
            </a:r>
          </a:p>
        </p:txBody>
      </p:sp>
    </p:spTree>
    <p:extLst>
      <p:ext uri="{BB962C8B-B14F-4D97-AF65-F5344CB8AC3E}">
        <p14:creationId xmlns:p14="http://schemas.microsoft.com/office/powerpoint/2010/main" xmlns="" val="33616814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EBD2D-6D4B-4881-B118-FAF62D2A1B6B}" type="slidenum">
              <a:rPr lang="tr-TR" smtClean="0"/>
              <a:pPr>
                <a:defRPr/>
              </a:pPr>
              <a:t>27</a:t>
            </a:fld>
            <a:endParaRPr lang="tr-TR"/>
          </a:p>
        </p:txBody>
      </p:sp>
      <p:sp>
        <p:nvSpPr>
          <p:cNvPr id="5" name="Slayt Numarası Yer Tutucusu 1"/>
          <p:cNvSpPr txBox="1">
            <a:spLocks/>
          </p:cNvSpPr>
          <p:nvPr/>
        </p:nvSpPr>
        <p:spPr>
          <a:xfrm>
            <a:off x="6457950" y="6380743"/>
            <a:ext cx="2057400" cy="340732"/>
          </a:xfrm>
          <a:prstGeom prst="rect">
            <a:avLst/>
          </a:prstGeom>
        </p:spPr>
        <p:txBody>
          <a:bodyPr vert="horz" lIns="91440" tIns="45720" rIns="91440" bIns="45720" rtlCol="0" anchor="ctr"/>
          <a:lstStyle>
            <a:defPPr>
              <a:defRPr lang="tr-TR"/>
            </a:defPPr>
            <a:lvl1pPr marL="0" algn="r" defTabSz="914400" rtl="0" eaLnBrk="1" latinLnBrk="0" hangingPunct="1">
              <a:defRPr sz="12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C67CEC0-DE57-4934-89EF-E6E48424F483}" type="slidenum">
              <a:rPr lang="tr-TR" smtClean="0"/>
              <a:pPr>
                <a:defRPr/>
              </a:pPr>
              <a:t>27</a:t>
            </a:fld>
            <a:endParaRPr lang="tr-TR" dirty="0"/>
          </a:p>
        </p:txBody>
      </p:sp>
      <p:sp>
        <p:nvSpPr>
          <p:cNvPr id="8" name="Dikdörtgen 7"/>
          <p:cNvSpPr/>
          <p:nvPr/>
        </p:nvSpPr>
        <p:spPr>
          <a:xfrm>
            <a:off x="359410" y="1111136"/>
            <a:ext cx="8554448" cy="4216539"/>
          </a:xfrm>
          <a:prstGeom prst="rect">
            <a:avLst/>
          </a:prstGeom>
        </p:spPr>
        <p:txBody>
          <a:bodyPr wrap="square">
            <a:spAutoFit/>
          </a:bodyPr>
          <a:lstStyle/>
          <a:p>
            <a:pPr algn="just">
              <a:buFont typeface="Wingdings" pitchFamily="2" charset="2"/>
              <a:buChar char="§"/>
            </a:pPr>
            <a:endParaRPr lang="tr-TR" sz="3200" b="1" i="1" dirty="0"/>
          </a:p>
          <a:p>
            <a:pPr algn="r"/>
            <a:r>
              <a:rPr lang="tr-TR" sz="3600" b="1" i="1" dirty="0" smtClean="0">
                <a:solidFill>
                  <a:prstClr val="black"/>
                </a:solidFill>
                <a:effectLst>
                  <a:outerShdw blurRad="38100" dist="38100" dir="2700000" algn="tl">
                    <a:srgbClr val="000000">
                      <a:alpha val="43137"/>
                    </a:srgbClr>
                  </a:outerShdw>
                </a:effectLst>
                <a:latin typeface="Times New Roman"/>
                <a:cs typeface="Times New Roman"/>
              </a:rPr>
              <a:t>3.1.3. </a:t>
            </a:r>
            <a:r>
              <a:rPr lang="tr-TR" sz="3600" b="1" i="1" dirty="0" smtClean="0">
                <a:effectLst>
                  <a:outerShdw blurRad="38100" dist="38100" dir="2700000" algn="tl">
                    <a:srgbClr val="000000">
                      <a:alpha val="43137"/>
                    </a:srgbClr>
                  </a:outerShdw>
                </a:effectLst>
                <a:latin typeface="Times New Roman"/>
                <a:cs typeface="Times New Roman"/>
              </a:rPr>
              <a:t>81 </a:t>
            </a:r>
            <a:r>
              <a:rPr lang="tr-TR" sz="3600" b="1" i="1" dirty="0">
                <a:effectLst>
                  <a:outerShdw blurRad="38100" dist="38100" dir="2700000" algn="tl">
                    <a:srgbClr val="000000">
                      <a:alpha val="43137"/>
                    </a:srgbClr>
                  </a:outerShdw>
                </a:effectLst>
                <a:latin typeface="Times New Roman"/>
                <a:cs typeface="Times New Roman"/>
              </a:rPr>
              <a:t>ilde mevcut olan Kadına Yönelik Şiddetle Mücadele İl Eylem Planlarının etkin uygulanacaktır.</a:t>
            </a:r>
          </a:p>
          <a:p>
            <a:pPr algn="just"/>
            <a:r>
              <a:rPr lang="tr-TR" sz="3200" b="1" i="1" dirty="0"/>
              <a:t> </a:t>
            </a:r>
            <a:endParaRPr lang="tr-TR" sz="3200" b="1" i="1" dirty="0" smtClean="0"/>
          </a:p>
          <a:p>
            <a:pPr algn="just"/>
            <a:endParaRPr lang="tr-TR" sz="3200" b="1" i="1" dirty="0"/>
          </a:p>
          <a:p>
            <a:pPr algn="just"/>
            <a:endParaRPr lang="tr-TR" sz="3200" b="1" i="1" dirty="0" smtClean="0"/>
          </a:p>
          <a:p>
            <a:pPr algn="just"/>
            <a:endParaRPr lang="tr-TR" sz="3200" b="1" i="1" dirty="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134336" y="3101552"/>
            <a:ext cx="3517158" cy="3358064"/>
          </a:xfrm>
          <a:prstGeom prst="rect">
            <a:avLst/>
          </a:prstGeom>
        </p:spPr>
      </p:pic>
      <p:cxnSp>
        <p:nvCxnSpPr>
          <p:cNvPr id="7" name="Düz Bağlayıcı 11"/>
          <p:cNvCxnSpPr/>
          <p:nvPr/>
        </p:nvCxnSpPr>
        <p:spPr>
          <a:xfrm>
            <a:off x="5121001" y="3881290"/>
            <a:ext cx="0" cy="2675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Düz Bağlayıcı 12"/>
          <p:cNvCxnSpPr/>
          <p:nvPr/>
        </p:nvCxnSpPr>
        <p:spPr>
          <a:xfrm>
            <a:off x="5294877" y="3881290"/>
            <a:ext cx="351640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Dikdörtgen 2"/>
          <p:cNvSpPr/>
          <p:nvPr/>
        </p:nvSpPr>
        <p:spPr>
          <a:xfrm>
            <a:off x="5379178" y="3893746"/>
            <a:ext cx="3539558" cy="923330"/>
          </a:xfrm>
          <a:prstGeom prst="rect">
            <a:avLst/>
          </a:prstGeom>
        </p:spPr>
        <p:txBody>
          <a:bodyPr wrap="square">
            <a:spAutoFit/>
          </a:bodyPr>
          <a:lstStyle/>
          <a:p>
            <a:pPr algn="ctr" fontAlgn="base">
              <a:spcBef>
                <a:spcPct val="0"/>
              </a:spcBef>
              <a:spcAft>
                <a:spcPct val="0"/>
              </a:spcAft>
            </a:pPr>
            <a:r>
              <a:rPr lang="tr-TR" b="1" dirty="0">
                <a:solidFill>
                  <a:prstClr val="black"/>
                </a:solidFill>
                <a:latin typeface="Calibri" panose="020F0502020204030204" pitchFamily="34" charset="0"/>
                <a:cs typeface="Calibri" panose="020F0502020204030204" pitchFamily="34" charset="0"/>
              </a:rPr>
              <a:t>Sorumlu </a:t>
            </a:r>
            <a:r>
              <a:rPr lang="tr-TR" b="1" dirty="0" smtClean="0">
                <a:solidFill>
                  <a:prstClr val="black"/>
                </a:solidFill>
                <a:latin typeface="Calibri" panose="020F0502020204030204" pitchFamily="34" charset="0"/>
                <a:cs typeface="Calibri" panose="020F0502020204030204" pitchFamily="34" charset="0"/>
              </a:rPr>
              <a:t>Kurum</a:t>
            </a:r>
            <a:endParaRPr lang="tr-TR" b="1" dirty="0">
              <a:solidFill>
                <a:prstClr val="black"/>
              </a:solidFill>
              <a:latin typeface="Calibri" panose="020F0502020204030204" pitchFamily="34" charset="0"/>
              <a:cs typeface="Calibri" panose="020F0502020204030204" pitchFamily="34" charset="0"/>
            </a:endParaRPr>
          </a:p>
          <a:p>
            <a:pPr algn="ctr" fontAlgn="base">
              <a:spcBef>
                <a:spcPct val="0"/>
              </a:spcBef>
              <a:spcAft>
                <a:spcPct val="0"/>
              </a:spcAft>
            </a:pPr>
            <a:r>
              <a:rPr lang="tr-TR" dirty="0">
                <a:solidFill>
                  <a:prstClr val="black"/>
                </a:solidFill>
                <a:latin typeface="Calibri" panose="020F0502020204030204" pitchFamily="34" charset="0"/>
                <a:cs typeface="Calibri" panose="020F0502020204030204" pitchFamily="34" charset="0"/>
              </a:rPr>
              <a:t>İçişleri Bakanlığı </a:t>
            </a:r>
            <a:endParaRPr lang="tr-TR" dirty="0" smtClean="0">
              <a:solidFill>
                <a:prstClr val="black"/>
              </a:solidFill>
              <a:latin typeface="Calibri" panose="020F0502020204030204" pitchFamily="34" charset="0"/>
              <a:cs typeface="Calibri" panose="020F0502020204030204" pitchFamily="34" charset="0"/>
            </a:endParaRPr>
          </a:p>
          <a:p>
            <a:pPr algn="ctr" fontAlgn="base">
              <a:spcBef>
                <a:spcPct val="0"/>
              </a:spcBef>
              <a:spcAft>
                <a:spcPct val="0"/>
              </a:spcAft>
            </a:pPr>
            <a:r>
              <a:rPr lang="tr-TR" dirty="0" smtClean="0">
                <a:solidFill>
                  <a:prstClr val="black"/>
                </a:solidFill>
                <a:latin typeface="Calibri" panose="020F0502020204030204" pitchFamily="34" charset="0"/>
                <a:cs typeface="Calibri" panose="020F0502020204030204" pitchFamily="34" charset="0"/>
              </a:rPr>
              <a:t>İller </a:t>
            </a:r>
            <a:r>
              <a:rPr lang="tr-TR" dirty="0">
                <a:solidFill>
                  <a:prstClr val="black"/>
                </a:solidFill>
                <a:latin typeface="Calibri" panose="020F0502020204030204" pitchFamily="34" charset="0"/>
                <a:cs typeface="Calibri" panose="020F0502020204030204" pitchFamily="34" charset="0"/>
              </a:rPr>
              <a:t>İdaresi Genel </a:t>
            </a:r>
            <a:r>
              <a:rPr lang="tr-TR" dirty="0" smtClean="0">
                <a:solidFill>
                  <a:prstClr val="black"/>
                </a:solidFill>
                <a:latin typeface="Calibri" panose="020F0502020204030204" pitchFamily="34" charset="0"/>
                <a:cs typeface="Calibri" panose="020F0502020204030204" pitchFamily="34" charset="0"/>
              </a:rPr>
              <a:t>Müdürlüğü</a:t>
            </a:r>
            <a:endParaRPr lang="tr-TR" dirty="0">
              <a:solidFill>
                <a:prstClr val="black"/>
              </a:solidFill>
              <a:latin typeface="Calibri" panose="020F0502020204030204" pitchFamily="34" charset="0"/>
              <a:cs typeface="Calibri" panose="020F0502020204030204" pitchFamily="34" charset="0"/>
            </a:endParaRPr>
          </a:p>
        </p:txBody>
      </p:sp>
      <p:sp>
        <p:nvSpPr>
          <p:cNvPr id="11" name="Dikdörtgen 13"/>
          <p:cNvSpPr/>
          <p:nvPr/>
        </p:nvSpPr>
        <p:spPr>
          <a:xfrm>
            <a:off x="5356729" y="4883789"/>
            <a:ext cx="3633887" cy="1554272"/>
          </a:xfrm>
          <a:prstGeom prst="rect">
            <a:avLst/>
          </a:prstGeom>
        </p:spPr>
        <p:txBody>
          <a:bodyPr wrap="square">
            <a:spAutoFit/>
          </a:bodyPr>
          <a:lstStyle/>
          <a:p>
            <a:pPr fontAlgn="base">
              <a:spcBef>
                <a:spcPct val="0"/>
              </a:spcBef>
              <a:spcAft>
                <a:spcPct val="0"/>
              </a:spcAft>
            </a:pPr>
            <a:r>
              <a:rPr lang="tr-TR" sz="1350" b="1" dirty="0">
                <a:solidFill>
                  <a:prstClr val="black"/>
                </a:solidFill>
                <a:latin typeface="Calibri" panose="020F0502020204030204" pitchFamily="34" charset="0"/>
                <a:cs typeface="Calibri" panose="020F0502020204030204" pitchFamily="34" charset="0"/>
              </a:rPr>
              <a:t>İlgili Kurumlar</a:t>
            </a: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Calibri" panose="020F0502020204030204" pitchFamily="34" charset="0"/>
                <a:cs typeface="Calibri" panose="020F0502020204030204" pitchFamily="34" charset="0"/>
              </a:rPr>
              <a:t>Aile, Çalışma ve Sosyal Hizmetler </a:t>
            </a:r>
            <a:r>
              <a:rPr lang="tr-TR" sz="1350" dirty="0" smtClean="0">
                <a:solidFill>
                  <a:prstClr val="black"/>
                </a:solidFill>
                <a:latin typeface="Calibri" panose="020F0502020204030204" pitchFamily="34" charset="0"/>
                <a:cs typeface="Calibri" panose="020F0502020204030204" pitchFamily="34" charset="0"/>
              </a:rPr>
              <a:t>Bakanlığı</a:t>
            </a:r>
          </a:p>
          <a:p>
            <a:pPr marL="214313" indent="-214313" fontAlgn="base">
              <a:spcBef>
                <a:spcPct val="0"/>
              </a:spcBef>
              <a:spcAft>
                <a:spcPct val="0"/>
              </a:spcAft>
              <a:buFont typeface="Arial" panose="020B0604020202020204" pitchFamily="34" charset="0"/>
              <a:buChar char="•"/>
            </a:pPr>
            <a:r>
              <a:rPr lang="tr-TR" sz="1400" dirty="0" smtClean="0">
                <a:solidFill>
                  <a:prstClr val="black"/>
                </a:solidFill>
                <a:latin typeface="Calibri" panose="020F0502020204030204" pitchFamily="34" charset="0"/>
                <a:cs typeface="Calibri" panose="020F0502020204030204" pitchFamily="34" charset="0"/>
              </a:rPr>
              <a:t>Valilikler</a:t>
            </a:r>
            <a:endParaRPr lang="tr-TR" sz="1400" dirty="0">
              <a:solidFill>
                <a:prstClr val="black"/>
              </a:solidFill>
              <a:latin typeface="Calibri" panose="020F0502020204030204" pitchFamily="34" charset="0"/>
              <a:cs typeface="Calibri" panose="020F0502020204030204" pitchFamily="34" charset="0"/>
            </a:endParaRP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Yerel Yönetimler</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STK</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Üniversiteler</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İlgili </a:t>
            </a:r>
            <a:r>
              <a:rPr lang="tr-TR" sz="1350" dirty="0">
                <a:solidFill>
                  <a:prstClr val="black"/>
                </a:solidFill>
                <a:latin typeface="Calibri" panose="020F0502020204030204" pitchFamily="34" charset="0"/>
                <a:cs typeface="Calibri" panose="020F0502020204030204" pitchFamily="34" charset="0"/>
              </a:rPr>
              <a:t>Kurum ve Kuruluşlar</a:t>
            </a:r>
          </a:p>
        </p:txBody>
      </p:sp>
      <p:sp>
        <p:nvSpPr>
          <p:cNvPr id="12" name="Unvan 1"/>
          <p:cNvSpPr txBox="1">
            <a:spLocks/>
          </p:cNvSpPr>
          <p:nvPr/>
        </p:nvSpPr>
        <p:spPr>
          <a:xfrm>
            <a:off x="-211569" y="506060"/>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1400" b="1" u="sng" dirty="0" smtClean="0">
                <a:solidFill>
                  <a:schemeClr val="bg1"/>
                </a:solidFill>
                <a:latin typeface="Times New Roman" panose="02020603050405020304" pitchFamily="18" charset="0"/>
                <a:cs typeface="Times New Roman" panose="02020603050405020304" pitchFamily="18" charset="0"/>
              </a:rPr>
              <a:t>İL </a:t>
            </a:r>
            <a:r>
              <a:rPr lang="tr-TR" sz="1400" b="1" u="sng" dirty="0">
                <a:solidFill>
                  <a:schemeClr val="bg1"/>
                </a:solidFill>
                <a:latin typeface="Times New Roman" panose="02020603050405020304" pitchFamily="18" charset="0"/>
                <a:cs typeface="Times New Roman" panose="02020603050405020304" pitchFamily="18" charset="0"/>
              </a:rPr>
              <a:t>İDARESİ DÜZEYİNDE ULAŞILMASI </a:t>
            </a:r>
            <a:r>
              <a:rPr lang="tr-TR" sz="1400" b="1" u="sng" dirty="0" smtClean="0">
                <a:solidFill>
                  <a:schemeClr val="bg1"/>
                </a:solidFill>
                <a:latin typeface="Times New Roman" panose="02020603050405020304" pitchFamily="18" charset="0"/>
                <a:cs typeface="Times New Roman" panose="02020603050405020304" pitchFamily="18" charset="0"/>
              </a:rPr>
              <a:t>BEKLENEN HEDEFLER</a:t>
            </a:r>
            <a:endParaRPr lang="tr-TR" sz="1400" b="1" u="sng" dirty="0">
              <a:solidFill>
                <a:schemeClr val="bg1"/>
              </a:solidFill>
              <a:latin typeface="Times New Roman" panose="02020603050405020304" pitchFamily="18" charset="0"/>
              <a:cs typeface="Times New Roman" panose="02020603050405020304" pitchFamily="18" charset="0"/>
            </a:endParaRPr>
          </a:p>
          <a:p>
            <a:r>
              <a:rPr lang="tr-TR" sz="2800" b="1" dirty="0" smtClean="0">
                <a:solidFill>
                  <a:schemeClr val="bg1"/>
                </a:solidFill>
                <a:latin typeface="Times New Roman" panose="02020603050405020304" pitchFamily="18" charset="0"/>
                <a:cs typeface="Times New Roman" panose="02020603050405020304" pitchFamily="18" charset="0"/>
              </a:rPr>
              <a:t>MEVZUATIN ETKİN UYGULANMASI</a:t>
            </a:r>
            <a:endParaRPr lang="tr-TR"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784742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EBD2D-6D4B-4881-B118-FAF62D2A1B6B}" type="slidenum">
              <a:rPr lang="tr-TR" smtClean="0"/>
              <a:pPr>
                <a:defRPr/>
              </a:pPr>
              <a:t>28</a:t>
            </a:fld>
            <a:endParaRPr lang="tr-TR"/>
          </a:p>
        </p:txBody>
      </p:sp>
      <p:sp>
        <p:nvSpPr>
          <p:cNvPr id="5" name="Slayt Numarası Yer Tutucusu 1"/>
          <p:cNvSpPr txBox="1">
            <a:spLocks/>
          </p:cNvSpPr>
          <p:nvPr/>
        </p:nvSpPr>
        <p:spPr>
          <a:xfrm>
            <a:off x="6457950" y="6380743"/>
            <a:ext cx="2057400" cy="340732"/>
          </a:xfrm>
          <a:prstGeom prst="rect">
            <a:avLst/>
          </a:prstGeom>
        </p:spPr>
        <p:txBody>
          <a:bodyPr vert="horz" lIns="91440" tIns="45720" rIns="91440" bIns="45720" rtlCol="0" anchor="ctr"/>
          <a:lstStyle>
            <a:defPPr>
              <a:defRPr lang="tr-TR"/>
            </a:defPPr>
            <a:lvl1pPr marL="0" algn="r" defTabSz="914400" rtl="0" eaLnBrk="1" latinLnBrk="0" hangingPunct="1">
              <a:defRPr sz="12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C67CEC0-DE57-4934-89EF-E6E48424F483}" type="slidenum">
              <a:rPr lang="tr-TR" smtClean="0"/>
              <a:pPr>
                <a:defRPr/>
              </a:pPr>
              <a:t>28</a:t>
            </a:fld>
            <a:endParaRPr lang="tr-TR" dirty="0"/>
          </a:p>
        </p:txBody>
      </p:sp>
      <p:sp>
        <p:nvSpPr>
          <p:cNvPr id="8" name="Dikdörtgen 7"/>
          <p:cNvSpPr/>
          <p:nvPr/>
        </p:nvSpPr>
        <p:spPr>
          <a:xfrm>
            <a:off x="179706" y="1278562"/>
            <a:ext cx="8579550" cy="4579715"/>
          </a:xfrm>
          <a:prstGeom prst="rect">
            <a:avLst/>
          </a:prstGeom>
        </p:spPr>
        <p:txBody>
          <a:bodyPr wrap="square">
            <a:spAutoFit/>
          </a:bodyPr>
          <a:lstStyle/>
          <a:p>
            <a:pPr lvl="0" algn="r" defTabSz="457200">
              <a:spcBef>
                <a:spcPct val="20000"/>
              </a:spcBef>
            </a:pPr>
            <a:r>
              <a:rPr lang="tr-TR" sz="2700" b="1" i="1" dirty="0" smtClean="0">
                <a:effectLst>
                  <a:outerShdw blurRad="38100" dist="38100" dir="2700000" algn="tl">
                    <a:srgbClr val="000000">
                      <a:alpha val="43137"/>
                    </a:srgbClr>
                  </a:outerShdw>
                </a:effectLst>
                <a:latin typeface="Times New Roman"/>
                <a:cs typeface="Times New Roman"/>
              </a:rPr>
              <a:t>3.1.3. Kadına Yönelik Şiddetle </a:t>
            </a:r>
            <a:r>
              <a:rPr lang="tr-TR" sz="2700" b="1" i="1" dirty="0">
                <a:effectLst>
                  <a:outerShdw blurRad="38100" dist="38100" dir="2700000" algn="tl">
                    <a:srgbClr val="000000">
                      <a:alpha val="43137"/>
                    </a:srgbClr>
                  </a:outerShdw>
                </a:effectLst>
                <a:latin typeface="Times New Roman"/>
                <a:cs typeface="Times New Roman"/>
              </a:rPr>
              <a:t>Mücadele İl Koordinasyon, İzleme ve Değerlendirme </a:t>
            </a:r>
            <a:r>
              <a:rPr lang="tr-TR" sz="2700" b="1" i="1" dirty="0" smtClean="0">
                <a:effectLst>
                  <a:outerShdw blurRad="38100" dist="38100" dir="2700000" algn="tl">
                    <a:srgbClr val="000000">
                      <a:alpha val="43137"/>
                    </a:srgbClr>
                  </a:outerShdw>
                </a:effectLst>
                <a:latin typeface="Times New Roman"/>
                <a:cs typeface="Times New Roman"/>
              </a:rPr>
              <a:t>Komisyonlarının </a:t>
            </a:r>
            <a:r>
              <a:rPr lang="tr-TR" sz="2700" b="1" i="1" dirty="0">
                <a:effectLst>
                  <a:outerShdw blurRad="38100" dist="38100" dir="2700000" algn="tl">
                    <a:srgbClr val="000000">
                      <a:alpha val="43137"/>
                    </a:srgbClr>
                  </a:outerShdw>
                </a:effectLst>
                <a:latin typeface="Times New Roman"/>
                <a:cs typeface="Times New Roman"/>
              </a:rPr>
              <a:t>Vali </a:t>
            </a:r>
            <a:r>
              <a:rPr lang="tr-TR" sz="2700" b="1" i="1" dirty="0" smtClean="0">
                <a:effectLst>
                  <a:outerShdw blurRad="38100" dist="38100" dir="2700000" algn="tl">
                    <a:srgbClr val="000000">
                      <a:alpha val="43137"/>
                    </a:srgbClr>
                  </a:outerShdw>
                </a:effectLst>
                <a:latin typeface="Times New Roman"/>
                <a:cs typeface="Times New Roman"/>
              </a:rPr>
              <a:t>başkanlığında, ilgili kurum ve kuruluşların üst düzey temsilcilerinin katılımı ile toplanması; karar alma ve uygulama süreçlerinin etkinliğinin artırılması sağlanacaktır.</a:t>
            </a:r>
          </a:p>
          <a:p>
            <a:pPr marL="342900" lvl="0" indent="-342900" algn="r" defTabSz="457200">
              <a:spcBef>
                <a:spcPct val="20000"/>
              </a:spcBef>
              <a:buFont typeface="Wingdings" pitchFamily="2" charset="2"/>
              <a:buChar char="§"/>
            </a:pPr>
            <a:endParaRPr lang="tr-TR" sz="2700" b="1" i="1" dirty="0">
              <a:solidFill>
                <a:prstClr val="black"/>
              </a:solidFill>
              <a:effectLst>
                <a:outerShdw blurRad="38100" dist="38100" dir="2700000" algn="tl">
                  <a:srgbClr val="000000">
                    <a:alpha val="43137"/>
                  </a:srgbClr>
                </a:outerShdw>
              </a:effectLst>
              <a:latin typeface="Times New Roman"/>
              <a:cs typeface="Times New Roman"/>
            </a:endParaRPr>
          </a:p>
          <a:p>
            <a:pPr marL="342900" lvl="0" indent="-342900" algn="r" defTabSz="457200">
              <a:spcBef>
                <a:spcPct val="20000"/>
              </a:spcBef>
              <a:buFont typeface="Wingdings" pitchFamily="2" charset="2"/>
              <a:buChar char="§"/>
            </a:pPr>
            <a:endParaRPr lang="tr-TR" sz="2700" b="1" i="1" dirty="0" smtClean="0">
              <a:solidFill>
                <a:prstClr val="black"/>
              </a:solidFill>
              <a:effectLst>
                <a:outerShdw blurRad="38100" dist="38100" dir="2700000" algn="tl">
                  <a:srgbClr val="000000">
                    <a:alpha val="43137"/>
                  </a:srgbClr>
                </a:outerShdw>
              </a:effectLst>
              <a:latin typeface="Times New Roman"/>
              <a:cs typeface="Times New Roman"/>
            </a:endParaRPr>
          </a:p>
          <a:p>
            <a:pPr marL="342900" lvl="0" indent="-342900" algn="r" defTabSz="457200">
              <a:spcBef>
                <a:spcPct val="20000"/>
              </a:spcBef>
              <a:buFont typeface="Wingdings" pitchFamily="2" charset="2"/>
              <a:buChar char="§"/>
            </a:pPr>
            <a:endParaRPr lang="tr-TR" sz="2700" b="1" i="1" dirty="0">
              <a:solidFill>
                <a:prstClr val="black"/>
              </a:solidFill>
              <a:effectLst>
                <a:outerShdw blurRad="38100" dist="38100" dir="2700000" algn="tl">
                  <a:srgbClr val="000000">
                    <a:alpha val="43137"/>
                  </a:srgbClr>
                </a:outerShdw>
              </a:effectLst>
              <a:latin typeface="Times New Roman"/>
              <a:cs typeface="Times New Roman"/>
            </a:endParaRPr>
          </a:p>
          <a:p>
            <a:pPr marL="342900" lvl="0" indent="-342900" algn="r" defTabSz="457200">
              <a:spcBef>
                <a:spcPct val="20000"/>
              </a:spcBef>
              <a:buFont typeface="Wingdings" pitchFamily="2" charset="2"/>
              <a:buChar char="§"/>
            </a:pPr>
            <a:endParaRPr lang="tr-TR" sz="2700" b="1" i="1" dirty="0">
              <a:solidFill>
                <a:prstClr val="black"/>
              </a:solidFill>
              <a:latin typeface="Times New Roman"/>
              <a:cs typeface="Times New Roman"/>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183184" y="3822042"/>
            <a:ext cx="4372304" cy="2654958"/>
          </a:xfrm>
          <a:prstGeom prst="rect">
            <a:avLst/>
          </a:prstGeom>
        </p:spPr>
      </p:pic>
      <p:cxnSp>
        <p:nvCxnSpPr>
          <p:cNvPr id="7" name="Düz Bağlayıcı 11"/>
          <p:cNvCxnSpPr/>
          <p:nvPr/>
        </p:nvCxnSpPr>
        <p:spPr>
          <a:xfrm>
            <a:off x="5121001" y="3881290"/>
            <a:ext cx="0" cy="2675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Düz Bağlayıcı 12"/>
          <p:cNvCxnSpPr/>
          <p:nvPr/>
        </p:nvCxnSpPr>
        <p:spPr>
          <a:xfrm>
            <a:off x="5294877" y="3881290"/>
            <a:ext cx="351640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Dikdörtgen 2"/>
          <p:cNvSpPr/>
          <p:nvPr/>
        </p:nvSpPr>
        <p:spPr>
          <a:xfrm>
            <a:off x="5379178" y="3893746"/>
            <a:ext cx="3539558" cy="923330"/>
          </a:xfrm>
          <a:prstGeom prst="rect">
            <a:avLst/>
          </a:prstGeom>
        </p:spPr>
        <p:txBody>
          <a:bodyPr wrap="square">
            <a:spAutoFit/>
          </a:bodyPr>
          <a:lstStyle/>
          <a:p>
            <a:pPr algn="ctr" fontAlgn="base">
              <a:spcBef>
                <a:spcPct val="0"/>
              </a:spcBef>
              <a:spcAft>
                <a:spcPct val="0"/>
              </a:spcAft>
            </a:pPr>
            <a:r>
              <a:rPr lang="tr-TR" b="1" dirty="0">
                <a:solidFill>
                  <a:prstClr val="black"/>
                </a:solidFill>
                <a:latin typeface="Calibri" panose="020F0502020204030204" pitchFamily="34" charset="0"/>
                <a:cs typeface="Calibri" panose="020F0502020204030204" pitchFamily="34" charset="0"/>
              </a:rPr>
              <a:t>Sorumlu </a:t>
            </a:r>
            <a:r>
              <a:rPr lang="tr-TR" b="1" dirty="0" smtClean="0">
                <a:solidFill>
                  <a:prstClr val="black"/>
                </a:solidFill>
                <a:latin typeface="Calibri" panose="020F0502020204030204" pitchFamily="34" charset="0"/>
                <a:cs typeface="Calibri" panose="020F0502020204030204" pitchFamily="34" charset="0"/>
              </a:rPr>
              <a:t>Kurum</a:t>
            </a:r>
            <a:endParaRPr lang="tr-TR" b="1" dirty="0">
              <a:solidFill>
                <a:prstClr val="black"/>
              </a:solidFill>
              <a:latin typeface="Calibri" panose="020F0502020204030204" pitchFamily="34" charset="0"/>
              <a:cs typeface="Calibri" panose="020F0502020204030204" pitchFamily="34" charset="0"/>
            </a:endParaRPr>
          </a:p>
          <a:p>
            <a:pPr algn="ctr" fontAlgn="base">
              <a:spcBef>
                <a:spcPct val="0"/>
              </a:spcBef>
              <a:spcAft>
                <a:spcPct val="0"/>
              </a:spcAft>
            </a:pPr>
            <a:r>
              <a:rPr lang="tr-TR" dirty="0">
                <a:solidFill>
                  <a:prstClr val="black"/>
                </a:solidFill>
                <a:latin typeface="Calibri" panose="020F0502020204030204" pitchFamily="34" charset="0"/>
                <a:cs typeface="Calibri" panose="020F0502020204030204" pitchFamily="34" charset="0"/>
              </a:rPr>
              <a:t>İçişleri Bakanlığı </a:t>
            </a:r>
            <a:endParaRPr lang="tr-TR" dirty="0" smtClean="0">
              <a:solidFill>
                <a:prstClr val="black"/>
              </a:solidFill>
              <a:latin typeface="Calibri" panose="020F0502020204030204" pitchFamily="34" charset="0"/>
              <a:cs typeface="Calibri" panose="020F0502020204030204" pitchFamily="34" charset="0"/>
            </a:endParaRPr>
          </a:p>
          <a:p>
            <a:pPr algn="ctr" fontAlgn="base">
              <a:spcBef>
                <a:spcPct val="0"/>
              </a:spcBef>
              <a:spcAft>
                <a:spcPct val="0"/>
              </a:spcAft>
            </a:pPr>
            <a:r>
              <a:rPr lang="tr-TR" dirty="0" smtClean="0">
                <a:solidFill>
                  <a:prstClr val="black"/>
                </a:solidFill>
                <a:latin typeface="Calibri" panose="020F0502020204030204" pitchFamily="34" charset="0"/>
                <a:cs typeface="Calibri" panose="020F0502020204030204" pitchFamily="34" charset="0"/>
              </a:rPr>
              <a:t>İller </a:t>
            </a:r>
            <a:r>
              <a:rPr lang="tr-TR" dirty="0">
                <a:solidFill>
                  <a:prstClr val="black"/>
                </a:solidFill>
                <a:latin typeface="Calibri" panose="020F0502020204030204" pitchFamily="34" charset="0"/>
                <a:cs typeface="Calibri" panose="020F0502020204030204" pitchFamily="34" charset="0"/>
              </a:rPr>
              <a:t>İdaresi Genel </a:t>
            </a:r>
            <a:r>
              <a:rPr lang="tr-TR" dirty="0" smtClean="0">
                <a:solidFill>
                  <a:prstClr val="black"/>
                </a:solidFill>
                <a:latin typeface="Calibri" panose="020F0502020204030204" pitchFamily="34" charset="0"/>
                <a:cs typeface="Calibri" panose="020F0502020204030204" pitchFamily="34" charset="0"/>
              </a:rPr>
              <a:t>Müdürlüğü</a:t>
            </a:r>
            <a:endParaRPr lang="tr-TR" dirty="0">
              <a:solidFill>
                <a:prstClr val="black"/>
              </a:solidFill>
              <a:latin typeface="Calibri" panose="020F0502020204030204" pitchFamily="34" charset="0"/>
              <a:cs typeface="Calibri" panose="020F0502020204030204" pitchFamily="34" charset="0"/>
            </a:endParaRPr>
          </a:p>
        </p:txBody>
      </p:sp>
      <p:sp>
        <p:nvSpPr>
          <p:cNvPr id="11" name="Dikdörtgen 13"/>
          <p:cNvSpPr/>
          <p:nvPr/>
        </p:nvSpPr>
        <p:spPr>
          <a:xfrm>
            <a:off x="5356729" y="4883789"/>
            <a:ext cx="3633887" cy="1554272"/>
          </a:xfrm>
          <a:prstGeom prst="rect">
            <a:avLst/>
          </a:prstGeom>
        </p:spPr>
        <p:txBody>
          <a:bodyPr wrap="square">
            <a:spAutoFit/>
          </a:bodyPr>
          <a:lstStyle/>
          <a:p>
            <a:pPr fontAlgn="base">
              <a:spcBef>
                <a:spcPct val="0"/>
              </a:spcBef>
              <a:spcAft>
                <a:spcPct val="0"/>
              </a:spcAft>
            </a:pPr>
            <a:r>
              <a:rPr lang="tr-TR" sz="1350" b="1" dirty="0">
                <a:solidFill>
                  <a:prstClr val="black"/>
                </a:solidFill>
                <a:latin typeface="Calibri" panose="020F0502020204030204" pitchFamily="34" charset="0"/>
                <a:cs typeface="Calibri" panose="020F0502020204030204" pitchFamily="34" charset="0"/>
              </a:rPr>
              <a:t>İlgili Kurumlar</a:t>
            </a: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Calibri" panose="020F0502020204030204" pitchFamily="34" charset="0"/>
                <a:cs typeface="Calibri" panose="020F0502020204030204" pitchFamily="34" charset="0"/>
              </a:rPr>
              <a:t>Aile, Çalışma ve Sosyal Hizmetler </a:t>
            </a:r>
            <a:r>
              <a:rPr lang="tr-TR" sz="1350" dirty="0" smtClean="0">
                <a:solidFill>
                  <a:prstClr val="black"/>
                </a:solidFill>
                <a:latin typeface="Calibri" panose="020F0502020204030204" pitchFamily="34" charset="0"/>
                <a:cs typeface="Calibri" panose="020F0502020204030204" pitchFamily="34" charset="0"/>
              </a:rPr>
              <a:t>Bakanlığı</a:t>
            </a:r>
          </a:p>
          <a:p>
            <a:pPr marL="214313" indent="-214313" fontAlgn="base">
              <a:spcBef>
                <a:spcPct val="0"/>
              </a:spcBef>
              <a:spcAft>
                <a:spcPct val="0"/>
              </a:spcAft>
              <a:buFont typeface="Arial" panose="020B0604020202020204" pitchFamily="34" charset="0"/>
              <a:buChar char="•"/>
            </a:pPr>
            <a:r>
              <a:rPr lang="tr-TR" sz="1400" dirty="0" smtClean="0">
                <a:solidFill>
                  <a:prstClr val="black"/>
                </a:solidFill>
                <a:latin typeface="Calibri" panose="020F0502020204030204" pitchFamily="34" charset="0"/>
                <a:cs typeface="Calibri" panose="020F0502020204030204" pitchFamily="34" charset="0"/>
              </a:rPr>
              <a:t>Valilikler</a:t>
            </a:r>
            <a:endParaRPr lang="tr-TR" sz="1400" dirty="0">
              <a:solidFill>
                <a:prstClr val="black"/>
              </a:solidFill>
              <a:latin typeface="Calibri" panose="020F0502020204030204" pitchFamily="34" charset="0"/>
              <a:cs typeface="Calibri" panose="020F0502020204030204" pitchFamily="34" charset="0"/>
            </a:endParaRP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Yerel Yönetimler</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STK</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Üniversiteler</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İlgili </a:t>
            </a:r>
            <a:r>
              <a:rPr lang="tr-TR" sz="1350" dirty="0">
                <a:solidFill>
                  <a:prstClr val="black"/>
                </a:solidFill>
                <a:latin typeface="Calibri" panose="020F0502020204030204" pitchFamily="34" charset="0"/>
                <a:cs typeface="Calibri" panose="020F0502020204030204" pitchFamily="34" charset="0"/>
              </a:rPr>
              <a:t>Kurum ve Kuruluşlar</a:t>
            </a:r>
          </a:p>
        </p:txBody>
      </p:sp>
      <p:sp>
        <p:nvSpPr>
          <p:cNvPr id="12" name="Unvan 1"/>
          <p:cNvSpPr txBox="1">
            <a:spLocks/>
          </p:cNvSpPr>
          <p:nvPr/>
        </p:nvSpPr>
        <p:spPr>
          <a:xfrm>
            <a:off x="-211569" y="506060"/>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1400" b="1" u="sng" dirty="0" smtClean="0">
                <a:solidFill>
                  <a:schemeClr val="bg1"/>
                </a:solidFill>
                <a:latin typeface="Times New Roman" panose="02020603050405020304" pitchFamily="18" charset="0"/>
                <a:cs typeface="Times New Roman" panose="02020603050405020304" pitchFamily="18" charset="0"/>
              </a:rPr>
              <a:t>İL </a:t>
            </a:r>
            <a:r>
              <a:rPr lang="tr-TR" sz="1400" b="1" u="sng" dirty="0">
                <a:solidFill>
                  <a:schemeClr val="bg1"/>
                </a:solidFill>
                <a:latin typeface="Times New Roman" panose="02020603050405020304" pitchFamily="18" charset="0"/>
                <a:cs typeface="Times New Roman" panose="02020603050405020304" pitchFamily="18" charset="0"/>
              </a:rPr>
              <a:t>İDARESİ DÜZEYİNDE ULAŞILMASI </a:t>
            </a:r>
            <a:r>
              <a:rPr lang="tr-TR" sz="1400" b="1" u="sng" dirty="0" smtClean="0">
                <a:solidFill>
                  <a:schemeClr val="bg1"/>
                </a:solidFill>
                <a:latin typeface="Times New Roman" panose="02020603050405020304" pitchFamily="18" charset="0"/>
                <a:cs typeface="Times New Roman" panose="02020603050405020304" pitchFamily="18" charset="0"/>
              </a:rPr>
              <a:t>BEKLENEN HEDEFLER</a:t>
            </a:r>
            <a:endParaRPr lang="tr-TR" sz="1400" b="1" u="sng" dirty="0">
              <a:solidFill>
                <a:schemeClr val="bg1"/>
              </a:solidFill>
              <a:latin typeface="Times New Roman" panose="02020603050405020304" pitchFamily="18" charset="0"/>
              <a:cs typeface="Times New Roman" panose="02020603050405020304" pitchFamily="18" charset="0"/>
            </a:endParaRPr>
          </a:p>
          <a:p>
            <a:r>
              <a:rPr lang="tr-TR" sz="2800" b="1" dirty="0" smtClean="0">
                <a:solidFill>
                  <a:schemeClr val="bg1"/>
                </a:solidFill>
                <a:latin typeface="Times New Roman" panose="02020603050405020304" pitchFamily="18" charset="0"/>
                <a:cs typeface="Times New Roman" panose="02020603050405020304" pitchFamily="18" charset="0"/>
              </a:rPr>
              <a:t>MEVZUATIN ETKİN UYGULANMASI</a:t>
            </a:r>
            <a:endParaRPr lang="tr-TR"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265688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EBD2D-6D4B-4881-B118-FAF62D2A1B6B}" type="slidenum">
              <a:rPr lang="tr-TR" smtClean="0"/>
              <a:pPr>
                <a:defRPr/>
              </a:pPr>
              <a:t>29</a:t>
            </a:fld>
            <a:endParaRPr lang="tr-TR"/>
          </a:p>
        </p:txBody>
      </p:sp>
      <p:sp>
        <p:nvSpPr>
          <p:cNvPr id="5" name="Slayt Numarası Yer Tutucusu 1"/>
          <p:cNvSpPr txBox="1">
            <a:spLocks/>
          </p:cNvSpPr>
          <p:nvPr/>
        </p:nvSpPr>
        <p:spPr>
          <a:xfrm>
            <a:off x="6457950" y="6380743"/>
            <a:ext cx="2057400" cy="340732"/>
          </a:xfrm>
          <a:prstGeom prst="rect">
            <a:avLst/>
          </a:prstGeom>
        </p:spPr>
        <p:txBody>
          <a:bodyPr vert="horz" lIns="91440" tIns="45720" rIns="91440" bIns="45720" rtlCol="0" anchor="ctr"/>
          <a:lstStyle>
            <a:defPPr>
              <a:defRPr lang="tr-TR"/>
            </a:defPPr>
            <a:lvl1pPr marL="0" algn="r" defTabSz="914400" rtl="0" eaLnBrk="1" latinLnBrk="0" hangingPunct="1">
              <a:defRPr sz="12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C67CEC0-DE57-4934-89EF-E6E48424F483}" type="slidenum">
              <a:rPr lang="tr-TR" smtClean="0"/>
              <a:pPr>
                <a:defRPr/>
              </a:pPr>
              <a:t>29</a:t>
            </a:fld>
            <a:endParaRPr lang="tr-TR" dirty="0"/>
          </a:p>
        </p:txBody>
      </p:sp>
      <p:sp>
        <p:nvSpPr>
          <p:cNvPr id="8" name="Dikdörtgen 7"/>
          <p:cNvSpPr/>
          <p:nvPr/>
        </p:nvSpPr>
        <p:spPr>
          <a:xfrm>
            <a:off x="1241354" y="1391333"/>
            <a:ext cx="7866706" cy="4493538"/>
          </a:xfrm>
          <a:prstGeom prst="rect">
            <a:avLst/>
          </a:prstGeom>
        </p:spPr>
        <p:txBody>
          <a:bodyPr wrap="square">
            <a:spAutoFit/>
          </a:bodyPr>
          <a:lstStyle/>
          <a:p>
            <a:pPr algn="r"/>
            <a:r>
              <a:rPr lang="tr-TR" sz="2600" b="1" i="1" dirty="0" smtClean="0">
                <a:latin typeface="Times New Roman"/>
                <a:ea typeface="Times New Roman"/>
              </a:rPr>
              <a:t>1.2.1. </a:t>
            </a:r>
            <a:r>
              <a:rPr lang="tr-TR" sz="2600" b="1" i="1" dirty="0" err="1" smtClean="0">
                <a:latin typeface="Times New Roman"/>
                <a:ea typeface="Times New Roman"/>
              </a:rPr>
              <a:t>ŞÖNİM’lerin</a:t>
            </a:r>
            <a:r>
              <a:rPr lang="tr-TR" sz="2600" b="1" i="1" dirty="0" smtClean="0">
                <a:latin typeface="Times New Roman"/>
                <a:ea typeface="Times New Roman"/>
              </a:rPr>
              <a:t> </a:t>
            </a:r>
            <a:r>
              <a:rPr lang="tr-TR" sz="2600" b="1" i="1" dirty="0">
                <a:latin typeface="Times New Roman"/>
                <a:ea typeface="Times New Roman"/>
              </a:rPr>
              <a:t>kurumsal kapasitesinin nüfusa orantılı olarak artırılması, görev yapan meslek elemanı (psikolog, sosyal hizmet uzmanı vb.) </a:t>
            </a:r>
            <a:r>
              <a:rPr lang="tr-TR" sz="2600" b="1" i="1" dirty="0" smtClean="0">
                <a:latin typeface="Times New Roman"/>
                <a:ea typeface="Times New Roman"/>
              </a:rPr>
              <a:t>ile destek </a:t>
            </a:r>
            <a:r>
              <a:rPr lang="tr-TR" sz="2600" b="1" i="1" dirty="0">
                <a:latin typeface="Times New Roman"/>
                <a:ea typeface="Times New Roman"/>
              </a:rPr>
              <a:t>personeli </a:t>
            </a:r>
            <a:r>
              <a:rPr lang="tr-TR" sz="2600" b="1" i="1" dirty="0" smtClean="0">
                <a:latin typeface="Times New Roman"/>
                <a:ea typeface="Times New Roman"/>
              </a:rPr>
              <a:t>sayısının </a:t>
            </a:r>
            <a:r>
              <a:rPr lang="tr-TR" sz="2600" b="1" i="1" dirty="0">
                <a:latin typeface="Times New Roman"/>
                <a:ea typeface="Times New Roman"/>
              </a:rPr>
              <a:t>belirlenen norm </a:t>
            </a:r>
            <a:r>
              <a:rPr lang="tr-TR" sz="2600" b="1" i="1" dirty="0" smtClean="0">
                <a:latin typeface="Times New Roman"/>
                <a:ea typeface="Times New Roman"/>
              </a:rPr>
              <a:t>kadro kriteri çerçevesinde </a:t>
            </a:r>
            <a:r>
              <a:rPr lang="tr-TR" sz="2600" b="1" i="1" dirty="0">
                <a:latin typeface="Times New Roman"/>
                <a:ea typeface="Times New Roman"/>
              </a:rPr>
              <a:t>yükseltilmesi </a:t>
            </a:r>
            <a:r>
              <a:rPr lang="tr-TR" sz="2600" b="1" i="1" dirty="0" smtClean="0">
                <a:latin typeface="Times New Roman"/>
                <a:ea typeface="Times New Roman"/>
              </a:rPr>
              <a:t>sağlanacaktır</a:t>
            </a:r>
            <a:r>
              <a:rPr lang="tr-TR" sz="2600" b="1" i="1" dirty="0">
                <a:latin typeface="Times New Roman"/>
                <a:ea typeface="Times New Roman"/>
              </a:rPr>
              <a:t>. </a:t>
            </a:r>
            <a:endParaRPr lang="tr-TR" sz="2600" b="1" i="1" dirty="0">
              <a:effectLst>
                <a:outerShdw blurRad="38100" dist="38100" dir="2700000" algn="tl">
                  <a:srgbClr val="000000">
                    <a:alpha val="43137"/>
                  </a:srgbClr>
                </a:outerShdw>
              </a:effectLst>
              <a:latin typeface="Times New Roman" pitchFamily="18" charset="0"/>
              <a:cs typeface="Times New Roman" pitchFamily="18" charset="0"/>
            </a:endParaRPr>
          </a:p>
          <a:p>
            <a:pPr algn="r">
              <a:buFont typeface="Wingdings" pitchFamily="2" charset="2"/>
              <a:buChar char="§"/>
            </a:pPr>
            <a:endParaRPr lang="tr-TR" sz="26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r">
              <a:buFont typeface="Wingdings" pitchFamily="2" charset="2"/>
              <a:buChar char="§"/>
            </a:pPr>
            <a:endParaRPr lang="tr-TR" sz="2600" b="1" i="1" dirty="0">
              <a:effectLst>
                <a:outerShdw blurRad="38100" dist="38100" dir="2700000" algn="tl">
                  <a:srgbClr val="000000">
                    <a:alpha val="43137"/>
                  </a:srgbClr>
                </a:outerShdw>
              </a:effectLst>
              <a:latin typeface="Times New Roman" pitchFamily="18" charset="0"/>
              <a:cs typeface="Times New Roman" pitchFamily="18" charset="0"/>
            </a:endParaRPr>
          </a:p>
          <a:p>
            <a:pPr algn="r">
              <a:buFont typeface="Wingdings" pitchFamily="2" charset="2"/>
              <a:buChar char="§"/>
            </a:pPr>
            <a:endParaRPr lang="tr-TR" sz="26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r">
              <a:buFont typeface="Wingdings" pitchFamily="2" charset="2"/>
              <a:buChar char="§"/>
            </a:pPr>
            <a:endParaRPr lang="tr-TR" sz="2600" b="1" i="1" dirty="0">
              <a:effectLst>
                <a:outerShdw blurRad="38100" dist="38100" dir="2700000" algn="tl">
                  <a:srgbClr val="000000">
                    <a:alpha val="43137"/>
                  </a:srgbClr>
                </a:outerShdw>
              </a:effectLst>
              <a:latin typeface="Times New Roman" pitchFamily="18" charset="0"/>
              <a:cs typeface="Times New Roman" pitchFamily="18" charset="0"/>
            </a:endParaRPr>
          </a:p>
          <a:p>
            <a:pPr algn="r">
              <a:buFont typeface="Wingdings" pitchFamily="2" charset="2"/>
              <a:buChar char="§"/>
            </a:pPr>
            <a:endParaRPr lang="tr-TR" sz="26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r">
              <a:buFont typeface="Wingdings" pitchFamily="2" charset="2"/>
              <a:buChar char="§"/>
            </a:pPr>
            <a:endParaRPr lang="tr-TR" sz="2600" b="1" i="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6" descr="Ekran Resmi 2017-01-05 23.46.37.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91687" y="3067306"/>
            <a:ext cx="3737868" cy="3476084"/>
          </a:xfrm>
          <a:prstGeom prst="rect">
            <a:avLst/>
          </a:prstGeom>
        </p:spPr>
      </p:pic>
      <p:cxnSp>
        <p:nvCxnSpPr>
          <p:cNvPr id="9" name="Düz Bağlayıcı 11"/>
          <p:cNvCxnSpPr/>
          <p:nvPr/>
        </p:nvCxnSpPr>
        <p:spPr>
          <a:xfrm>
            <a:off x="5121001" y="3881290"/>
            <a:ext cx="0" cy="2675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Düz Bağlayıcı 12"/>
          <p:cNvCxnSpPr/>
          <p:nvPr/>
        </p:nvCxnSpPr>
        <p:spPr>
          <a:xfrm>
            <a:off x="5294877" y="3881290"/>
            <a:ext cx="351640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ikdörtgen 2"/>
          <p:cNvSpPr/>
          <p:nvPr/>
        </p:nvSpPr>
        <p:spPr>
          <a:xfrm>
            <a:off x="5379178" y="3893746"/>
            <a:ext cx="3539558" cy="923330"/>
          </a:xfrm>
          <a:prstGeom prst="rect">
            <a:avLst/>
          </a:prstGeom>
        </p:spPr>
        <p:txBody>
          <a:bodyPr wrap="square">
            <a:spAutoFit/>
          </a:bodyPr>
          <a:lstStyle/>
          <a:p>
            <a:pPr algn="ctr" fontAlgn="base">
              <a:spcBef>
                <a:spcPct val="0"/>
              </a:spcBef>
              <a:spcAft>
                <a:spcPct val="0"/>
              </a:spcAft>
            </a:pPr>
            <a:r>
              <a:rPr lang="tr-TR" b="1" dirty="0">
                <a:solidFill>
                  <a:prstClr val="black"/>
                </a:solidFill>
                <a:latin typeface="Calibri" panose="020F0502020204030204" pitchFamily="34" charset="0"/>
                <a:cs typeface="Calibri" panose="020F0502020204030204" pitchFamily="34" charset="0"/>
              </a:rPr>
              <a:t>Sorumlu </a:t>
            </a:r>
            <a:r>
              <a:rPr lang="tr-TR" b="1" dirty="0" smtClean="0">
                <a:solidFill>
                  <a:prstClr val="black"/>
                </a:solidFill>
                <a:latin typeface="Calibri" panose="020F0502020204030204" pitchFamily="34" charset="0"/>
                <a:cs typeface="Calibri" panose="020F0502020204030204" pitchFamily="34" charset="0"/>
              </a:rPr>
              <a:t>Kurum</a:t>
            </a:r>
            <a:endParaRPr lang="tr-TR" b="1" dirty="0">
              <a:solidFill>
                <a:prstClr val="black"/>
              </a:solidFill>
              <a:latin typeface="Calibri" panose="020F0502020204030204" pitchFamily="34" charset="0"/>
              <a:cs typeface="Calibri" panose="020F0502020204030204" pitchFamily="34" charset="0"/>
            </a:endParaRPr>
          </a:p>
          <a:p>
            <a:pPr algn="ctr" fontAlgn="base">
              <a:spcBef>
                <a:spcPct val="0"/>
              </a:spcBef>
              <a:spcAft>
                <a:spcPct val="0"/>
              </a:spcAft>
            </a:pPr>
            <a:r>
              <a:rPr lang="tr-TR" dirty="0">
                <a:solidFill>
                  <a:prstClr val="black"/>
                </a:solidFill>
                <a:latin typeface="Calibri" panose="020F0502020204030204" pitchFamily="34" charset="0"/>
                <a:cs typeface="Calibri" panose="020F0502020204030204" pitchFamily="34" charset="0"/>
              </a:rPr>
              <a:t>Aile, Çalışma ve Sosyal Hizmetler Bakanlığı</a:t>
            </a:r>
          </a:p>
        </p:txBody>
      </p:sp>
      <p:sp>
        <p:nvSpPr>
          <p:cNvPr id="12" name="Dikdörtgen 13"/>
          <p:cNvSpPr/>
          <p:nvPr/>
        </p:nvSpPr>
        <p:spPr>
          <a:xfrm>
            <a:off x="5356729" y="4883789"/>
            <a:ext cx="3633887" cy="923330"/>
          </a:xfrm>
          <a:prstGeom prst="rect">
            <a:avLst/>
          </a:prstGeom>
        </p:spPr>
        <p:txBody>
          <a:bodyPr wrap="square">
            <a:spAutoFit/>
          </a:bodyPr>
          <a:lstStyle/>
          <a:p>
            <a:pPr fontAlgn="base">
              <a:spcBef>
                <a:spcPct val="0"/>
              </a:spcBef>
              <a:spcAft>
                <a:spcPct val="0"/>
              </a:spcAft>
            </a:pPr>
            <a:r>
              <a:rPr lang="tr-TR" sz="1350" b="1" dirty="0">
                <a:solidFill>
                  <a:prstClr val="black"/>
                </a:solidFill>
                <a:latin typeface="Calibri" panose="020F0502020204030204" pitchFamily="34" charset="0"/>
                <a:cs typeface="Calibri" panose="020F0502020204030204" pitchFamily="34" charset="0"/>
              </a:rPr>
              <a:t>İlgili Kurumlar</a:t>
            </a: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Calibri" panose="020F0502020204030204" pitchFamily="34" charset="0"/>
                <a:cs typeface="Calibri" panose="020F0502020204030204" pitchFamily="34" charset="0"/>
              </a:rPr>
              <a:t>Aile, Çalışma ve Sosyal Hizmetler </a:t>
            </a:r>
            <a:r>
              <a:rPr lang="tr-TR" sz="1350" dirty="0" smtClean="0">
                <a:solidFill>
                  <a:prstClr val="black"/>
                </a:solidFill>
                <a:latin typeface="Calibri" panose="020F0502020204030204" pitchFamily="34" charset="0"/>
                <a:cs typeface="Calibri" panose="020F0502020204030204" pitchFamily="34" charset="0"/>
              </a:rPr>
              <a:t>İl Müdürlükleri</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İlgili </a:t>
            </a:r>
            <a:r>
              <a:rPr lang="tr-TR" sz="1350" dirty="0">
                <a:solidFill>
                  <a:prstClr val="black"/>
                </a:solidFill>
                <a:latin typeface="Calibri" panose="020F0502020204030204" pitchFamily="34" charset="0"/>
                <a:cs typeface="Calibri" panose="020F0502020204030204" pitchFamily="34" charset="0"/>
              </a:rPr>
              <a:t>Kurum ve Kuruluşlar</a:t>
            </a:r>
          </a:p>
        </p:txBody>
      </p:sp>
      <p:sp>
        <p:nvSpPr>
          <p:cNvPr id="13" name="Unvan 1"/>
          <p:cNvSpPr txBox="1">
            <a:spLocks/>
          </p:cNvSpPr>
          <p:nvPr/>
        </p:nvSpPr>
        <p:spPr>
          <a:xfrm>
            <a:off x="-211569" y="506060"/>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1400" b="1" u="sng" dirty="0" smtClean="0">
                <a:solidFill>
                  <a:schemeClr val="bg1"/>
                </a:solidFill>
                <a:latin typeface="Times New Roman" panose="02020603050405020304" pitchFamily="18" charset="0"/>
                <a:cs typeface="Times New Roman" panose="02020603050405020304" pitchFamily="18" charset="0"/>
              </a:rPr>
              <a:t>İL </a:t>
            </a:r>
            <a:r>
              <a:rPr lang="tr-TR" sz="1400" b="1" u="sng" dirty="0">
                <a:solidFill>
                  <a:schemeClr val="bg1"/>
                </a:solidFill>
                <a:latin typeface="Times New Roman" panose="02020603050405020304" pitchFamily="18" charset="0"/>
                <a:cs typeface="Times New Roman" panose="02020603050405020304" pitchFamily="18" charset="0"/>
              </a:rPr>
              <a:t>İDARESİ DÜZEYİNDE ULAŞILMASI </a:t>
            </a:r>
            <a:r>
              <a:rPr lang="tr-TR" sz="1400" b="1" u="sng" dirty="0" smtClean="0">
                <a:solidFill>
                  <a:schemeClr val="bg1"/>
                </a:solidFill>
                <a:latin typeface="Times New Roman" panose="02020603050405020304" pitchFamily="18" charset="0"/>
                <a:cs typeface="Times New Roman" panose="02020603050405020304" pitchFamily="18" charset="0"/>
              </a:rPr>
              <a:t>BEKLENEN HEDEFLER</a:t>
            </a:r>
            <a:endParaRPr lang="tr-TR" sz="1400" b="1" u="sng" dirty="0">
              <a:solidFill>
                <a:schemeClr val="bg1"/>
              </a:solidFill>
              <a:latin typeface="Times New Roman" panose="02020603050405020304" pitchFamily="18" charset="0"/>
              <a:cs typeface="Times New Roman" panose="02020603050405020304" pitchFamily="18" charset="0"/>
            </a:endParaRPr>
          </a:p>
          <a:p>
            <a:r>
              <a:rPr lang="tr-TR" sz="2400" b="1" dirty="0">
                <a:solidFill>
                  <a:schemeClr val="bg1"/>
                </a:solidFill>
                <a:latin typeface="Times New Roman" panose="02020603050405020304" pitchFamily="18" charset="0"/>
                <a:cs typeface="Times New Roman" panose="02020603050405020304" pitchFamily="18" charset="0"/>
              </a:rPr>
              <a:t>K</a:t>
            </a:r>
            <a:r>
              <a:rPr lang="tr-TR" sz="2400" b="1" dirty="0" smtClean="0">
                <a:solidFill>
                  <a:schemeClr val="bg1"/>
                </a:solidFill>
                <a:latin typeface="Times New Roman" panose="02020603050405020304" pitchFamily="18" charset="0"/>
                <a:cs typeface="Times New Roman" panose="02020603050405020304" pitchFamily="18" charset="0"/>
              </a:rPr>
              <a:t>URUMSAL KAPASİTENİN GELİŞTİRİLMESİ</a:t>
            </a:r>
            <a:endParaRPr lang="tr-TR"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606174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390672721"/>
              </p:ext>
            </p:extLst>
          </p:nvPr>
        </p:nvGraphicFramePr>
        <p:xfrm>
          <a:off x="644144" y="1469782"/>
          <a:ext cx="8104464" cy="4327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Unvan 1"/>
          <p:cNvSpPr txBox="1">
            <a:spLocks/>
          </p:cNvSpPr>
          <p:nvPr/>
        </p:nvSpPr>
        <p:spPr>
          <a:xfrm>
            <a:off x="632892" y="363963"/>
            <a:ext cx="7624302" cy="1143001"/>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2800" b="1" dirty="0" smtClean="0">
                <a:solidFill>
                  <a:schemeClr val="bg1"/>
                </a:solidFill>
                <a:latin typeface="Times New Roman" pitchFamily="18" charset="0"/>
                <a:cs typeface="Times New Roman" pitchFamily="18" charset="0"/>
              </a:rPr>
              <a:t>ŞİDDETİN SONUÇLARI KİMLERİ ETKİLER?</a:t>
            </a:r>
            <a:endParaRPr lang="tr-TR" sz="2800" b="1" dirty="0">
              <a:solidFill>
                <a:schemeClr val="bg1"/>
              </a:solidFill>
              <a:latin typeface="Times New Roman" pitchFamily="18" charset="0"/>
              <a:cs typeface="Times New Roman" pitchFamily="18" charset="0"/>
            </a:endParaRPr>
          </a:p>
        </p:txBody>
      </p:sp>
      <p:sp>
        <p:nvSpPr>
          <p:cNvPr id="6" name="5 Slayt Numarası Yer Tutucusu"/>
          <p:cNvSpPr>
            <a:spLocks noGrp="1"/>
          </p:cNvSpPr>
          <p:nvPr>
            <p:ph type="sldNum" sz="quarter" idx="12"/>
          </p:nvPr>
        </p:nvSpPr>
        <p:spPr/>
        <p:txBody>
          <a:bodyPr/>
          <a:lstStyle/>
          <a:p>
            <a:pPr>
              <a:defRPr/>
            </a:pPr>
            <a:fld id="{9E2EBD2D-6D4B-4881-B118-FAF62D2A1B6B}" type="slidenum">
              <a:rPr lang="tr-TR" smtClean="0">
                <a:latin typeface="Times New Roman" pitchFamily="18" charset="0"/>
              </a:rPr>
              <a:pPr>
                <a:defRPr/>
              </a:pPr>
              <a:t>3</a:t>
            </a:fld>
            <a:endParaRPr lang="tr-TR">
              <a:latin typeface="Times New Roman" pitchFamily="18" charset="0"/>
            </a:endParaRPr>
          </a:p>
        </p:txBody>
      </p:sp>
      <p:sp>
        <p:nvSpPr>
          <p:cNvPr id="5" name="TextBox 9"/>
          <p:cNvSpPr txBox="1"/>
          <p:nvPr/>
        </p:nvSpPr>
        <p:spPr>
          <a:xfrm>
            <a:off x="632892" y="6145547"/>
            <a:ext cx="2134623" cy="276999"/>
          </a:xfrm>
          <a:prstGeom prst="rect">
            <a:avLst/>
          </a:prstGeom>
          <a:noFill/>
        </p:spPr>
        <p:txBody>
          <a:bodyPr wrap="none" rtlCol="0">
            <a:spAutoFit/>
          </a:bodyPr>
          <a:lstStyle/>
          <a:p>
            <a:pPr algn="ctr"/>
            <a:r>
              <a:rPr lang="tr-TR" sz="1200" i="1" dirty="0" smtClean="0">
                <a:latin typeface="Times New Roman" pitchFamily="18" charset="0"/>
                <a:cs typeface="Times New Roman" pitchFamily="18" charset="0"/>
              </a:rPr>
              <a:t>Kaynak: Dünya Sağlık Örgütü</a:t>
            </a:r>
          </a:p>
        </p:txBody>
      </p:sp>
    </p:spTree>
    <p:extLst>
      <p:ext uri="{BB962C8B-B14F-4D97-AF65-F5344CB8AC3E}">
        <p14:creationId xmlns:p14="http://schemas.microsoft.com/office/powerpoint/2010/main" xmlns="" val="4072724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EBD2D-6D4B-4881-B118-FAF62D2A1B6B}" type="slidenum">
              <a:rPr lang="tr-TR" smtClean="0"/>
              <a:pPr>
                <a:defRPr/>
              </a:pPr>
              <a:t>30</a:t>
            </a:fld>
            <a:endParaRPr lang="tr-TR"/>
          </a:p>
        </p:txBody>
      </p:sp>
      <p:sp>
        <p:nvSpPr>
          <p:cNvPr id="5" name="Slayt Numarası Yer Tutucusu 1"/>
          <p:cNvSpPr txBox="1">
            <a:spLocks/>
          </p:cNvSpPr>
          <p:nvPr/>
        </p:nvSpPr>
        <p:spPr>
          <a:xfrm>
            <a:off x="6457950" y="6380743"/>
            <a:ext cx="2057400" cy="340732"/>
          </a:xfrm>
          <a:prstGeom prst="rect">
            <a:avLst/>
          </a:prstGeom>
        </p:spPr>
        <p:txBody>
          <a:bodyPr vert="horz" lIns="91440" tIns="45720" rIns="91440" bIns="45720" rtlCol="0" anchor="ctr"/>
          <a:lstStyle>
            <a:defPPr>
              <a:defRPr lang="tr-TR"/>
            </a:defPPr>
            <a:lvl1pPr marL="0" algn="r" defTabSz="914400" rtl="0" eaLnBrk="1" latinLnBrk="0" hangingPunct="1">
              <a:defRPr sz="12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C67CEC0-DE57-4934-89EF-E6E48424F483}" type="slidenum">
              <a:rPr lang="tr-TR" smtClean="0"/>
              <a:pPr>
                <a:defRPr/>
              </a:pPr>
              <a:t>30</a:t>
            </a:fld>
            <a:endParaRPr lang="tr-TR" dirty="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191216" y="3014742"/>
            <a:ext cx="3603384" cy="3534387"/>
          </a:xfrm>
          <a:prstGeom prst="rect">
            <a:avLst/>
          </a:prstGeom>
        </p:spPr>
      </p:pic>
      <p:sp>
        <p:nvSpPr>
          <p:cNvPr id="8" name="Dikdörtgen 7"/>
          <p:cNvSpPr/>
          <p:nvPr/>
        </p:nvSpPr>
        <p:spPr>
          <a:xfrm>
            <a:off x="1066251" y="728619"/>
            <a:ext cx="7992265" cy="4647426"/>
          </a:xfrm>
          <a:prstGeom prst="rect">
            <a:avLst/>
          </a:prstGeom>
        </p:spPr>
        <p:txBody>
          <a:bodyPr wrap="square">
            <a:spAutoFit/>
          </a:bodyPr>
          <a:lstStyle/>
          <a:p>
            <a:pPr algn="just"/>
            <a:endParaRPr lang="tr-TR" sz="3200" b="1" i="1" dirty="0">
              <a:latin typeface="Times New Roman" pitchFamily="18" charset="0"/>
              <a:cs typeface="Times New Roman" pitchFamily="18" charset="0"/>
            </a:endParaRPr>
          </a:p>
          <a:p>
            <a:pPr algn="r"/>
            <a:r>
              <a:rPr lang="tr-TR" sz="2800" b="1" i="1" dirty="0" smtClean="0">
                <a:effectLst>
                  <a:outerShdw blurRad="38100" dist="38100" dir="2700000" algn="tl">
                    <a:srgbClr val="000000">
                      <a:alpha val="43137"/>
                    </a:srgbClr>
                  </a:outerShdw>
                </a:effectLst>
                <a:latin typeface="Times New Roman" pitchFamily="18" charset="0"/>
                <a:cs typeface="Times New Roman" pitchFamily="18" charset="0"/>
              </a:rPr>
              <a:t>1.2.2. AÇSH </a:t>
            </a:r>
            <a:r>
              <a:rPr lang="tr-TR" sz="2800" b="1" i="1" dirty="0">
                <a:effectLst>
                  <a:outerShdw blurRad="38100" dist="38100" dir="2700000" algn="tl">
                    <a:srgbClr val="000000">
                      <a:alpha val="43137"/>
                    </a:srgbClr>
                  </a:outerShdw>
                </a:effectLst>
                <a:latin typeface="Times New Roman" pitchFamily="18" charset="0"/>
                <a:cs typeface="Times New Roman" pitchFamily="18" charset="0"/>
              </a:rPr>
              <a:t>İl Müdürlüğüne bağlı Sosyal Hizmet Merkezlerinde oluşturulan kadın hizmetleri irtibat noktalarının, 6284 sayılı Kanunun uygulanması, şiddet mağduruna yönelik inceleme ve destek sürecine </a:t>
            </a:r>
            <a:r>
              <a:rPr lang="tr-TR" sz="2800" b="1" i="1" dirty="0" smtClean="0">
                <a:effectLst>
                  <a:outerShdw blurRad="38100" dist="38100" dir="2700000" algn="tl">
                    <a:srgbClr val="000000">
                      <a:alpha val="43137"/>
                    </a:srgbClr>
                  </a:outerShdw>
                </a:effectLst>
                <a:latin typeface="Times New Roman" pitchFamily="18" charset="0"/>
                <a:cs typeface="Times New Roman" pitchFamily="18" charset="0"/>
              </a:rPr>
              <a:t>ilişkin </a:t>
            </a:r>
            <a:r>
              <a:rPr lang="tr-TR" sz="2800" b="1" i="1" dirty="0">
                <a:effectLst>
                  <a:outerShdw blurRad="38100" dist="38100" dir="2700000" algn="tl">
                    <a:srgbClr val="000000">
                      <a:alpha val="43137"/>
                    </a:srgbClr>
                  </a:outerShdw>
                </a:effectLst>
                <a:latin typeface="Times New Roman" pitchFamily="18" charset="0"/>
                <a:cs typeface="Times New Roman" pitchFamily="18" charset="0"/>
              </a:rPr>
              <a:t>iş süreçleri/akışları </a:t>
            </a:r>
            <a:endParaRPr lang="tr-TR" sz="28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r"/>
            <a:r>
              <a:rPr lang="tr-TR" sz="2800" b="1" i="1" dirty="0" smtClean="0">
                <a:effectLst>
                  <a:outerShdw blurRad="38100" dist="38100" dir="2700000" algn="tl">
                    <a:srgbClr val="000000">
                      <a:alpha val="43137"/>
                    </a:srgbClr>
                  </a:outerShdw>
                </a:effectLst>
                <a:latin typeface="Times New Roman" pitchFamily="18" charset="0"/>
                <a:cs typeface="Times New Roman" pitchFamily="18" charset="0"/>
              </a:rPr>
              <a:t>oluşturulacaktır.</a:t>
            </a:r>
            <a:endParaRPr lang="tr-TR" sz="800" b="1" i="1" dirty="0">
              <a:effectLst>
                <a:outerShdw blurRad="38100" dist="38100" dir="2700000" algn="tl">
                  <a:srgbClr val="000000">
                    <a:alpha val="43137"/>
                  </a:srgbClr>
                </a:outerShdw>
              </a:effectLst>
              <a:latin typeface="Times New Roman" pitchFamily="18" charset="0"/>
              <a:cs typeface="Times New Roman" pitchFamily="18" charset="0"/>
            </a:endParaRPr>
          </a:p>
          <a:p>
            <a:pPr algn="just"/>
            <a:endParaRPr lang="tr-TR" sz="2400" b="1" i="1" dirty="0" smtClean="0">
              <a:latin typeface="Times New Roman" pitchFamily="18" charset="0"/>
              <a:cs typeface="Times New Roman" pitchFamily="18" charset="0"/>
            </a:endParaRPr>
          </a:p>
          <a:p>
            <a:pPr algn="just"/>
            <a:endParaRPr lang="tr-TR" sz="2400" b="1" i="1" dirty="0">
              <a:latin typeface="Times New Roman" pitchFamily="18" charset="0"/>
              <a:cs typeface="Times New Roman" pitchFamily="18" charset="0"/>
            </a:endParaRPr>
          </a:p>
          <a:p>
            <a:pPr algn="just"/>
            <a:endParaRPr lang="tr-TR" sz="2400" b="1" i="1" dirty="0" smtClean="0">
              <a:latin typeface="Times New Roman" pitchFamily="18" charset="0"/>
              <a:cs typeface="Times New Roman" pitchFamily="18" charset="0"/>
            </a:endParaRPr>
          </a:p>
          <a:p>
            <a:pPr algn="just"/>
            <a:endParaRPr lang="tr-TR" sz="2400" b="1" i="1" dirty="0">
              <a:latin typeface="Times New Roman" pitchFamily="18" charset="0"/>
              <a:cs typeface="Times New Roman" pitchFamily="18" charset="0"/>
            </a:endParaRPr>
          </a:p>
        </p:txBody>
      </p:sp>
      <p:cxnSp>
        <p:nvCxnSpPr>
          <p:cNvPr id="7" name="Düz Bağlayıcı 11"/>
          <p:cNvCxnSpPr/>
          <p:nvPr/>
        </p:nvCxnSpPr>
        <p:spPr>
          <a:xfrm>
            <a:off x="5001201" y="3953182"/>
            <a:ext cx="0" cy="2675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Düz Bağlayıcı 12"/>
          <p:cNvCxnSpPr/>
          <p:nvPr/>
        </p:nvCxnSpPr>
        <p:spPr>
          <a:xfrm>
            <a:off x="5175077" y="3953182"/>
            <a:ext cx="351640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Dikdörtgen 2"/>
          <p:cNvSpPr/>
          <p:nvPr/>
        </p:nvSpPr>
        <p:spPr>
          <a:xfrm>
            <a:off x="5259378" y="3965638"/>
            <a:ext cx="3539558" cy="923330"/>
          </a:xfrm>
          <a:prstGeom prst="rect">
            <a:avLst/>
          </a:prstGeom>
        </p:spPr>
        <p:txBody>
          <a:bodyPr wrap="square">
            <a:spAutoFit/>
          </a:bodyPr>
          <a:lstStyle/>
          <a:p>
            <a:pPr algn="ctr" fontAlgn="base">
              <a:spcBef>
                <a:spcPct val="0"/>
              </a:spcBef>
              <a:spcAft>
                <a:spcPct val="0"/>
              </a:spcAft>
            </a:pPr>
            <a:r>
              <a:rPr lang="tr-TR" b="1" dirty="0">
                <a:solidFill>
                  <a:prstClr val="black"/>
                </a:solidFill>
                <a:latin typeface="Calibri" panose="020F0502020204030204" pitchFamily="34" charset="0"/>
                <a:cs typeface="Calibri" panose="020F0502020204030204" pitchFamily="34" charset="0"/>
              </a:rPr>
              <a:t>Sorumlu </a:t>
            </a:r>
            <a:r>
              <a:rPr lang="tr-TR" b="1" dirty="0" smtClean="0">
                <a:solidFill>
                  <a:prstClr val="black"/>
                </a:solidFill>
                <a:latin typeface="Calibri" panose="020F0502020204030204" pitchFamily="34" charset="0"/>
                <a:cs typeface="Calibri" panose="020F0502020204030204" pitchFamily="34" charset="0"/>
              </a:rPr>
              <a:t>Kurum</a:t>
            </a:r>
            <a:endParaRPr lang="tr-TR" b="1" dirty="0">
              <a:solidFill>
                <a:prstClr val="black"/>
              </a:solidFill>
              <a:latin typeface="Calibri" panose="020F0502020204030204" pitchFamily="34" charset="0"/>
              <a:cs typeface="Calibri" panose="020F0502020204030204" pitchFamily="34" charset="0"/>
            </a:endParaRPr>
          </a:p>
          <a:p>
            <a:pPr algn="ctr" fontAlgn="base">
              <a:spcBef>
                <a:spcPct val="0"/>
              </a:spcBef>
              <a:spcAft>
                <a:spcPct val="0"/>
              </a:spcAft>
            </a:pPr>
            <a:r>
              <a:rPr lang="tr-TR" dirty="0">
                <a:solidFill>
                  <a:prstClr val="black"/>
                </a:solidFill>
                <a:latin typeface="Calibri" panose="020F0502020204030204" pitchFamily="34" charset="0"/>
                <a:cs typeface="Calibri" panose="020F0502020204030204" pitchFamily="34" charset="0"/>
              </a:rPr>
              <a:t>Aile, Çalışma ve Sosyal Hizmetler Bakanlığı</a:t>
            </a:r>
          </a:p>
        </p:txBody>
      </p:sp>
      <p:sp>
        <p:nvSpPr>
          <p:cNvPr id="11" name="Dikdörtgen 13"/>
          <p:cNvSpPr/>
          <p:nvPr/>
        </p:nvSpPr>
        <p:spPr>
          <a:xfrm>
            <a:off x="5236929" y="4955681"/>
            <a:ext cx="3633887" cy="923330"/>
          </a:xfrm>
          <a:prstGeom prst="rect">
            <a:avLst/>
          </a:prstGeom>
        </p:spPr>
        <p:txBody>
          <a:bodyPr wrap="square">
            <a:spAutoFit/>
          </a:bodyPr>
          <a:lstStyle/>
          <a:p>
            <a:pPr fontAlgn="base">
              <a:spcBef>
                <a:spcPct val="0"/>
              </a:spcBef>
              <a:spcAft>
                <a:spcPct val="0"/>
              </a:spcAft>
            </a:pPr>
            <a:r>
              <a:rPr lang="tr-TR" sz="1350" b="1" dirty="0">
                <a:solidFill>
                  <a:prstClr val="black"/>
                </a:solidFill>
                <a:latin typeface="Calibri" panose="020F0502020204030204" pitchFamily="34" charset="0"/>
                <a:cs typeface="Calibri" panose="020F0502020204030204" pitchFamily="34" charset="0"/>
              </a:rPr>
              <a:t>İlgili Kurumlar</a:t>
            </a: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Calibri" panose="020F0502020204030204" pitchFamily="34" charset="0"/>
                <a:cs typeface="Calibri" panose="020F0502020204030204" pitchFamily="34" charset="0"/>
              </a:rPr>
              <a:t>Aile, Çalışma ve Sosyal Hizmetler </a:t>
            </a:r>
            <a:r>
              <a:rPr lang="tr-TR" sz="1350" dirty="0" smtClean="0">
                <a:solidFill>
                  <a:prstClr val="black"/>
                </a:solidFill>
                <a:latin typeface="Calibri" panose="020F0502020204030204" pitchFamily="34" charset="0"/>
                <a:cs typeface="Calibri" panose="020F0502020204030204" pitchFamily="34" charset="0"/>
              </a:rPr>
              <a:t>İl Müdürlükleri</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İlgili </a:t>
            </a:r>
            <a:r>
              <a:rPr lang="tr-TR" sz="1350" dirty="0">
                <a:solidFill>
                  <a:prstClr val="black"/>
                </a:solidFill>
                <a:latin typeface="Calibri" panose="020F0502020204030204" pitchFamily="34" charset="0"/>
                <a:cs typeface="Calibri" panose="020F0502020204030204" pitchFamily="34" charset="0"/>
              </a:rPr>
              <a:t>Kurum ve Kuruluşlar</a:t>
            </a:r>
          </a:p>
        </p:txBody>
      </p:sp>
      <p:sp>
        <p:nvSpPr>
          <p:cNvPr id="13" name="Unvan 1"/>
          <p:cNvSpPr txBox="1">
            <a:spLocks/>
          </p:cNvSpPr>
          <p:nvPr/>
        </p:nvSpPr>
        <p:spPr>
          <a:xfrm>
            <a:off x="-211569" y="506060"/>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1400" b="1" u="sng" dirty="0" smtClean="0">
                <a:solidFill>
                  <a:schemeClr val="bg1"/>
                </a:solidFill>
                <a:latin typeface="Times New Roman" panose="02020603050405020304" pitchFamily="18" charset="0"/>
                <a:cs typeface="Times New Roman" panose="02020603050405020304" pitchFamily="18" charset="0"/>
              </a:rPr>
              <a:t>İL </a:t>
            </a:r>
            <a:r>
              <a:rPr lang="tr-TR" sz="1400" b="1" u="sng" dirty="0">
                <a:solidFill>
                  <a:schemeClr val="bg1"/>
                </a:solidFill>
                <a:latin typeface="Times New Roman" panose="02020603050405020304" pitchFamily="18" charset="0"/>
                <a:cs typeface="Times New Roman" panose="02020603050405020304" pitchFamily="18" charset="0"/>
              </a:rPr>
              <a:t>İDARESİ DÜZEYİNDE ULAŞILMASI </a:t>
            </a:r>
            <a:r>
              <a:rPr lang="tr-TR" sz="1400" b="1" u="sng" dirty="0" smtClean="0">
                <a:solidFill>
                  <a:schemeClr val="bg1"/>
                </a:solidFill>
                <a:latin typeface="Times New Roman" panose="02020603050405020304" pitchFamily="18" charset="0"/>
                <a:cs typeface="Times New Roman" panose="02020603050405020304" pitchFamily="18" charset="0"/>
              </a:rPr>
              <a:t>BEKLENEN HEDEFLER</a:t>
            </a:r>
            <a:endParaRPr lang="tr-TR" sz="1400" b="1" u="sng" dirty="0">
              <a:solidFill>
                <a:schemeClr val="bg1"/>
              </a:solidFill>
              <a:latin typeface="Times New Roman" panose="02020603050405020304" pitchFamily="18" charset="0"/>
              <a:cs typeface="Times New Roman" panose="02020603050405020304" pitchFamily="18" charset="0"/>
            </a:endParaRPr>
          </a:p>
          <a:p>
            <a:r>
              <a:rPr lang="tr-TR" sz="2400" b="1" dirty="0">
                <a:solidFill>
                  <a:schemeClr val="bg1"/>
                </a:solidFill>
                <a:latin typeface="Times New Roman" panose="02020603050405020304" pitchFamily="18" charset="0"/>
                <a:cs typeface="Times New Roman" panose="02020603050405020304" pitchFamily="18" charset="0"/>
              </a:rPr>
              <a:t>K</a:t>
            </a:r>
            <a:r>
              <a:rPr lang="tr-TR" sz="2400" b="1" dirty="0" smtClean="0">
                <a:solidFill>
                  <a:schemeClr val="bg1"/>
                </a:solidFill>
                <a:latin typeface="Times New Roman" panose="02020603050405020304" pitchFamily="18" charset="0"/>
                <a:cs typeface="Times New Roman" panose="02020603050405020304" pitchFamily="18" charset="0"/>
              </a:rPr>
              <a:t>URUMSAL KAPASİTENİN GELİŞTİRİLMESİ</a:t>
            </a:r>
            <a:endParaRPr lang="tr-TR"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88417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EBD2D-6D4B-4881-B118-FAF62D2A1B6B}" type="slidenum">
              <a:rPr lang="tr-TR" smtClean="0"/>
              <a:pPr>
                <a:defRPr/>
              </a:pPr>
              <a:t>31</a:t>
            </a:fld>
            <a:endParaRPr lang="tr-TR"/>
          </a:p>
        </p:txBody>
      </p:sp>
      <p:sp>
        <p:nvSpPr>
          <p:cNvPr id="5" name="Slayt Numarası Yer Tutucusu 1"/>
          <p:cNvSpPr txBox="1">
            <a:spLocks/>
          </p:cNvSpPr>
          <p:nvPr/>
        </p:nvSpPr>
        <p:spPr>
          <a:xfrm>
            <a:off x="6457950" y="6380743"/>
            <a:ext cx="2057400" cy="340732"/>
          </a:xfrm>
          <a:prstGeom prst="rect">
            <a:avLst/>
          </a:prstGeom>
        </p:spPr>
        <p:txBody>
          <a:bodyPr vert="horz" lIns="91440" tIns="45720" rIns="91440" bIns="45720" rtlCol="0" anchor="ctr"/>
          <a:lstStyle>
            <a:defPPr>
              <a:defRPr lang="tr-TR"/>
            </a:defPPr>
            <a:lvl1pPr marL="0" algn="r" defTabSz="914400" rtl="0" eaLnBrk="1" latinLnBrk="0" hangingPunct="1">
              <a:defRPr sz="12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C67CEC0-DE57-4934-89EF-E6E48424F483}" type="slidenum">
              <a:rPr lang="tr-TR" smtClean="0"/>
              <a:pPr>
                <a:defRPr/>
              </a:pPr>
              <a:t>31</a:t>
            </a:fld>
            <a:endParaRPr lang="tr-TR" dirty="0"/>
          </a:p>
        </p:txBody>
      </p:sp>
      <p:sp>
        <p:nvSpPr>
          <p:cNvPr id="8" name="Dikdörtgen 7"/>
          <p:cNvSpPr/>
          <p:nvPr/>
        </p:nvSpPr>
        <p:spPr>
          <a:xfrm>
            <a:off x="-215646" y="1367816"/>
            <a:ext cx="9174451" cy="4278094"/>
          </a:xfrm>
          <a:prstGeom prst="rect">
            <a:avLst/>
          </a:prstGeom>
        </p:spPr>
        <p:txBody>
          <a:bodyPr wrap="square">
            <a:spAutoFit/>
          </a:bodyPr>
          <a:lstStyle/>
          <a:p>
            <a:pPr algn="r"/>
            <a:r>
              <a:rPr lang="tr-TR" sz="3200" b="1" i="1" dirty="0" smtClean="0">
                <a:effectLst>
                  <a:outerShdw blurRad="38100" dist="38100" dir="2700000" algn="tl">
                    <a:srgbClr val="000000">
                      <a:alpha val="43137"/>
                    </a:srgbClr>
                  </a:outerShdw>
                </a:effectLst>
                <a:latin typeface="Times New Roman"/>
                <a:cs typeface="Times New Roman"/>
              </a:rPr>
              <a:t>1.2.5. Konukevleri </a:t>
            </a:r>
            <a:r>
              <a:rPr lang="tr-TR" sz="3200" b="1" i="1" dirty="0">
                <a:effectLst>
                  <a:outerShdw blurRad="38100" dist="38100" dir="2700000" algn="tl">
                    <a:srgbClr val="000000">
                      <a:alpha val="43137"/>
                    </a:srgbClr>
                  </a:outerShdw>
                </a:effectLst>
                <a:latin typeface="Times New Roman"/>
                <a:cs typeface="Times New Roman"/>
              </a:rPr>
              <a:t>ihtisaslaşma çalışması tamamlanarak, ihtisaslaşmış konukevlerinin ülke genelinde yeterli düzeyde hizmet sunması sağlanacaktır. </a:t>
            </a:r>
            <a:endParaRPr lang="tr-TR" sz="3600" dirty="0">
              <a:latin typeface="Times New Roman"/>
              <a:cs typeface="Times New Roman"/>
            </a:endParaRPr>
          </a:p>
          <a:p>
            <a:pPr marL="285750" indent="-285750">
              <a:buFont typeface="Wingdings" panose="05000000000000000000" pitchFamily="2" charset="2"/>
              <a:buChar char="§"/>
            </a:pPr>
            <a:endParaRPr lang="tr-TR" sz="3600" dirty="0">
              <a:latin typeface="Times New Roman"/>
              <a:cs typeface="Times New Roman"/>
            </a:endParaRPr>
          </a:p>
          <a:p>
            <a:endParaRPr lang="tr-TR" sz="3600" dirty="0" smtClean="0">
              <a:latin typeface="Times New Roman"/>
              <a:cs typeface="Times New Roman"/>
            </a:endParaRPr>
          </a:p>
          <a:p>
            <a:endParaRPr lang="tr-TR" sz="3600" dirty="0">
              <a:latin typeface="Times New Roman"/>
              <a:cs typeface="Times New Roman"/>
            </a:endParaRPr>
          </a:p>
          <a:p>
            <a:endParaRPr lang="tr-TR" sz="3600" dirty="0">
              <a:latin typeface="Times New Roman"/>
              <a:cs typeface="Times New Roman"/>
            </a:endParaRPr>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16966" y="3139194"/>
            <a:ext cx="3568233" cy="33157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9" name="Düz Bağlayıcı 11"/>
          <p:cNvCxnSpPr/>
          <p:nvPr/>
        </p:nvCxnSpPr>
        <p:spPr>
          <a:xfrm>
            <a:off x="5001201" y="3953182"/>
            <a:ext cx="0" cy="2675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Düz Bağlayıcı 12"/>
          <p:cNvCxnSpPr/>
          <p:nvPr/>
        </p:nvCxnSpPr>
        <p:spPr>
          <a:xfrm>
            <a:off x="5175077" y="3953182"/>
            <a:ext cx="351640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ikdörtgen 2"/>
          <p:cNvSpPr/>
          <p:nvPr/>
        </p:nvSpPr>
        <p:spPr>
          <a:xfrm>
            <a:off x="5259378" y="3965638"/>
            <a:ext cx="3539558" cy="923330"/>
          </a:xfrm>
          <a:prstGeom prst="rect">
            <a:avLst/>
          </a:prstGeom>
        </p:spPr>
        <p:txBody>
          <a:bodyPr wrap="square">
            <a:spAutoFit/>
          </a:bodyPr>
          <a:lstStyle/>
          <a:p>
            <a:pPr algn="ctr" fontAlgn="base">
              <a:spcBef>
                <a:spcPct val="0"/>
              </a:spcBef>
              <a:spcAft>
                <a:spcPct val="0"/>
              </a:spcAft>
            </a:pPr>
            <a:r>
              <a:rPr lang="tr-TR" b="1" dirty="0">
                <a:solidFill>
                  <a:prstClr val="black"/>
                </a:solidFill>
                <a:latin typeface="Calibri" panose="020F0502020204030204" pitchFamily="34" charset="0"/>
                <a:cs typeface="Calibri" panose="020F0502020204030204" pitchFamily="34" charset="0"/>
              </a:rPr>
              <a:t>Sorumlu </a:t>
            </a:r>
            <a:r>
              <a:rPr lang="tr-TR" b="1" dirty="0" smtClean="0">
                <a:solidFill>
                  <a:prstClr val="black"/>
                </a:solidFill>
                <a:latin typeface="Calibri" panose="020F0502020204030204" pitchFamily="34" charset="0"/>
                <a:cs typeface="Calibri" panose="020F0502020204030204" pitchFamily="34" charset="0"/>
              </a:rPr>
              <a:t>Kurum</a:t>
            </a:r>
            <a:endParaRPr lang="tr-TR" b="1" dirty="0">
              <a:solidFill>
                <a:prstClr val="black"/>
              </a:solidFill>
              <a:latin typeface="Calibri" panose="020F0502020204030204" pitchFamily="34" charset="0"/>
              <a:cs typeface="Calibri" panose="020F0502020204030204" pitchFamily="34" charset="0"/>
            </a:endParaRPr>
          </a:p>
          <a:p>
            <a:pPr algn="ctr" fontAlgn="base">
              <a:spcBef>
                <a:spcPct val="0"/>
              </a:spcBef>
              <a:spcAft>
                <a:spcPct val="0"/>
              </a:spcAft>
            </a:pPr>
            <a:r>
              <a:rPr lang="tr-TR" dirty="0">
                <a:solidFill>
                  <a:prstClr val="black"/>
                </a:solidFill>
                <a:latin typeface="Calibri" panose="020F0502020204030204" pitchFamily="34" charset="0"/>
                <a:cs typeface="Calibri" panose="020F0502020204030204" pitchFamily="34" charset="0"/>
              </a:rPr>
              <a:t>Aile, Çalışma ve Sosyal Hizmetler Bakanlığı</a:t>
            </a:r>
          </a:p>
        </p:txBody>
      </p:sp>
      <p:sp>
        <p:nvSpPr>
          <p:cNvPr id="12" name="Dikdörtgen 13"/>
          <p:cNvSpPr/>
          <p:nvPr/>
        </p:nvSpPr>
        <p:spPr>
          <a:xfrm>
            <a:off x="5236929" y="4955681"/>
            <a:ext cx="3633887" cy="1338828"/>
          </a:xfrm>
          <a:prstGeom prst="rect">
            <a:avLst/>
          </a:prstGeom>
        </p:spPr>
        <p:txBody>
          <a:bodyPr wrap="square">
            <a:spAutoFit/>
          </a:bodyPr>
          <a:lstStyle/>
          <a:p>
            <a:pPr fontAlgn="base">
              <a:spcBef>
                <a:spcPct val="0"/>
              </a:spcBef>
              <a:spcAft>
                <a:spcPct val="0"/>
              </a:spcAft>
            </a:pPr>
            <a:r>
              <a:rPr lang="tr-TR" sz="1350" b="1" dirty="0">
                <a:solidFill>
                  <a:prstClr val="black"/>
                </a:solidFill>
                <a:latin typeface="Calibri" panose="020F0502020204030204" pitchFamily="34" charset="0"/>
                <a:cs typeface="Calibri" panose="020F0502020204030204" pitchFamily="34" charset="0"/>
              </a:rPr>
              <a:t>İlgili Kurumlar</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Adalet Bakanlığı</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İçişleri Bakanlığı</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Sağlık Bakanlığı</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Üniversiteler</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STK</a:t>
            </a:r>
            <a:endParaRPr lang="tr-TR" sz="1350" dirty="0">
              <a:solidFill>
                <a:prstClr val="black"/>
              </a:solidFill>
              <a:latin typeface="Calibri" panose="020F0502020204030204" pitchFamily="34" charset="0"/>
              <a:cs typeface="Calibri" panose="020F0502020204030204" pitchFamily="34" charset="0"/>
            </a:endParaRPr>
          </a:p>
        </p:txBody>
      </p:sp>
      <p:sp>
        <p:nvSpPr>
          <p:cNvPr id="13" name="Unvan 1"/>
          <p:cNvSpPr txBox="1">
            <a:spLocks/>
          </p:cNvSpPr>
          <p:nvPr/>
        </p:nvSpPr>
        <p:spPr>
          <a:xfrm>
            <a:off x="-211569" y="506060"/>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1400" b="1" u="sng" dirty="0" smtClean="0">
                <a:solidFill>
                  <a:schemeClr val="bg1"/>
                </a:solidFill>
                <a:latin typeface="Times New Roman" panose="02020603050405020304" pitchFamily="18" charset="0"/>
                <a:cs typeface="Times New Roman" panose="02020603050405020304" pitchFamily="18" charset="0"/>
              </a:rPr>
              <a:t>İL </a:t>
            </a:r>
            <a:r>
              <a:rPr lang="tr-TR" sz="1400" b="1" u="sng" dirty="0">
                <a:solidFill>
                  <a:schemeClr val="bg1"/>
                </a:solidFill>
                <a:latin typeface="Times New Roman" panose="02020603050405020304" pitchFamily="18" charset="0"/>
                <a:cs typeface="Times New Roman" panose="02020603050405020304" pitchFamily="18" charset="0"/>
              </a:rPr>
              <a:t>İDARESİ DÜZEYİNDE ULAŞILMASI </a:t>
            </a:r>
            <a:r>
              <a:rPr lang="tr-TR" sz="1400" b="1" u="sng" dirty="0" smtClean="0">
                <a:solidFill>
                  <a:schemeClr val="bg1"/>
                </a:solidFill>
                <a:latin typeface="Times New Roman" panose="02020603050405020304" pitchFamily="18" charset="0"/>
                <a:cs typeface="Times New Roman" panose="02020603050405020304" pitchFamily="18" charset="0"/>
              </a:rPr>
              <a:t>BEKLENEN HEDEFLER</a:t>
            </a:r>
            <a:endParaRPr lang="tr-TR" sz="1400" b="1" u="sng" dirty="0">
              <a:solidFill>
                <a:schemeClr val="bg1"/>
              </a:solidFill>
              <a:latin typeface="Times New Roman" panose="02020603050405020304" pitchFamily="18" charset="0"/>
              <a:cs typeface="Times New Roman" panose="02020603050405020304" pitchFamily="18" charset="0"/>
            </a:endParaRPr>
          </a:p>
          <a:p>
            <a:r>
              <a:rPr lang="tr-TR" sz="2400" b="1" dirty="0">
                <a:solidFill>
                  <a:schemeClr val="bg1"/>
                </a:solidFill>
                <a:latin typeface="Times New Roman" panose="02020603050405020304" pitchFamily="18" charset="0"/>
                <a:cs typeface="Times New Roman" panose="02020603050405020304" pitchFamily="18" charset="0"/>
              </a:rPr>
              <a:t>K</a:t>
            </a:r>
            <a:r>
              <a:rPr lang="tr-TR" sz="2400" b="1" dirty="0" smtClean="0">
                <a:solidFill>
                  <a:schemeClr val="bg1"/>
                </a:solidFill>
                <a:latin typeface="Times New Roman" panose="02020603050405020304" pitchFamily="18" charset="0"/>
                <a:cs typeface="Times New Roman" panose="02020603050405020304" pitchFamily="18" charset="0"/>
              </a:rPr>
              <a:t>URUMSAL KAPASİTENİN GELİŞTİRİLMESİ</a:t>
            </a:r>
            <a:endParaRPr lang="tr-TR"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321335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EBD2D-6D4B-4881-B118-FAF62D2A1B6B}" type="slidenum">
              <a:rPr lang="tr-TR" smtClean="0"/>
              <a:pPr>
                <a:defRPr/>
              </a:pPr>
              <a:t>32</a:t>
            </a:fld>
            <a:endParaRPr lang="tr-TR"/>
          </a:p>
        </p:txBody>
      </p:sp>
      <p:sp>
        <p:nvSpPr>
          <p:cNvPr id="5" name="Slayt Numarası Yer Tutucusu 1"/>
          <p:cNvSpPr txBox="1">
            <a:spLocks/>
          </p:cNvSpPr>
          <p:nvPr/>
        </p:nvSpPr>
        <p:spPr>
          <a:xfrm>
            <a:off x="6457950" y="6380743"/>
            <a:ext cx="2057400" cy="340732"/>
          </a:xfrm>
          <a:prstGeom prst="rect">
            <a:avLst/>
          </a:prstGeom>
        </p:spPr>
        <p:txBody>
          <a:bodyPr vert="horz" lIns="91440" tIns="45720" rIns="91440" bIns="45720" rtlCol="0" anchor="ctr"/>
          <a:lstStyle>
            <a:defPPr>
              <a:defRPr lang="tr-TR"/>
            </a:defPPr>
            <a:lvl1pPr marL="0" algn="r" defTabSz="914400" rtl="0" eaLnBrk="1" latinLnBrk="0" hangingPunct="1">
              <a:defRPr sz="12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C67CEC0-DE57-4934-89EF-E6E48424F483}" type="slidenum">
              <a:rPr lang="tr-TR" smtClean="0"/>
              <a:pPr>
                <a:defRPr/>
              </a:pPr>
              <a:t>32</a:t>
            </a:fld>
            <a:endParaRPr lang="tr-TR" dirty="0"/>
          </a:p>
        </p:txBody>
      </p:sp>
      <p:sp>
        <p:nvSpPr>
          <p:cNvPr id="8" name="Dikdörtgen 7"/>
          <p:cNvSpPr/>
          <p:nvPr/>
        </p:nvSpPr>
        <p:spPr>
          <a:xfrm>
            <a:off x="215646" y="1247996"/>
            <a:ext cx="8743159" cy="5324535"/>
          </a:xfrm>
          <a:prstGeom prst="rect">
            <a:avLst/>
          </a:prstGeom>
        </p:spPr>
        <p:txBody>
          <a:bodyPr wrap="square">
            <a:spAutoFit/>
          </a:bodyPr>
          <a:lstStyle/>
          <a:p>
            <a:pPr algn="r"/>
            <a:r>
              <a:rPr lang="tr-TR" sz="3200" b="1" i="1" dirty="0" smtClean="0">
                <a:effectLst>
                  <a:outerShdw blurRad="38100" dist="38100" dir="2700000" algn="tl">
                    <a:srgbClr val="000000">
                      <a:alpha val="43137"/>
                    </a:srgbClr>
                  </a:outerShdw>
                </a:effectLst>
                <a:latin typeface="Times New Roman"/>
                <a:cs typeface="Times New Roman"/>
              </a:rPr>
              <a:t>3.2.3. Belediye </a:t>
            </a:r>
            <a:r>
              <a:rPr lang="tr-TR" sz="3200" b="1" i="1" dirty="0">
                <a:effectLst>
                  <a:outerShdw blurRad="38100" dist="38100" dir="2700000" algn="tl">
                    <a:srgbClr val="000000">
                      <a:alpha val="43137"/>
                    </a:srgbClr>
                  </a:outerShdw>
                </a:effectLst>
                <a:latin typeface="Times New Roman"/>
                <a:cs typeface="Times New Roman"/>
              </a:rPr>
              <a:t>Kanunu gereğince konukevi/</a:t>
            </a:r>
            <a:r>
              <a:rPr lang="tr-TR" sz="3200" b="1" i="1" dirty="0" err="1">
                <a:effectLst>
                  <a:outerShdw blurRad="38100" dist="38100" dir="2700000" algn="tl">
                    <a:srgbClr val="000000">
                      <a:alpha val="43137"/>
                    </a:srgbClr>
                  </a:outerShdw>
                </a:effectLst>
                <a:latin typeface="Times New Roman"/>
                <a:cs typeface="Times New Roman"/>
              </a:rPr>
              <a:t>sığınmaevi</a:t>
            </a:r>
            <a:r>
              <a:rPr lang="tr-TR" sz="3200" b="1" i="1" dirty="0">
                <a:effectLst>
                  <a:outerShdw blurRad="38100" dist="38100" dir="2700000" algn="tl">
                    <a:srgbClr val="000000">
                      <a:alpha val="43137"/>
                    </a:srgbClr>
                  </a:outerShdw>
                </a:effectLst>
                <a:latin typeface="Times New Roman"/>
                <a:cs typeface="Times New Roman"/>
              </a:rPr>
              <a:t> açma yasal sorumluluğu altında bulunan belediyeler tarafından konukevi/ </a:t>
            </a:r>
            <a:r>
              <a:rPr lang="tr-TR" sz="3200" b="1" i="1" dirty="0" err="1">
                <a:effectLst>
                  <a:outerShdw blurRad="38100" dist="38100" dir="2700000" algn="tl">
                    <a:srgbClr val="000000">
                      <a:alpha val="43137"/>
                    </a:srgbClr>
                  </a:outerShdw>
                </a:effectLst>
                <a:latin typeface="Times New Roman"/>
                <a:cs typeface="Times New Roman"/>
              </a:rPr>
              <a:t>sığınmaevi</a:t>
            </a:r>
            <a:r>
              <a:rPr lang="tr-TR" sz="3200" b="1" i="1" dirty="0">
                <a:effectLst>
                  <a:outerShdw blurRad="38100" dist="38100" dir="2700000" algn="tl">
                    <a:srgbClr val="000000">
                      <a:alpha val="43137"/>
                    </a:srgbClr>
                  </a:outerShdw>
                </a:effectLst>
                <a:latin typeface="Times New Roman"/>
                <a:cs typeface="Times New Roman"/>
              </a:rPr>
              <a:t> açılmasına yönelik çalışmalar yürütülecektir.</a:t>
            </a:r>
          </a:p>
          <a:p>
            <a:pPr marL="285750" indent="-285750">
              <a:buFont typeface="Wingdings" panose="05000000000000000000" pitchFamily="2" charset="2"/>
              <a:buChar char="§"/>
            </a:pPr>
            <a:endParaRPr lang="tr-TR" sz="3600" dirty="0">
              <a:latin typeface="Times New Roman"/>
              <a:cs typeface="Times New Roman"/>
            </a:endParaRPr>
          </a:p>
          <a:p>
            <a:pPr marL="285750" indent="-285750">
              <a:buFont typeface="Wingdings" panose="05000000000000000000" pitchFamily="2" charset="2"/>
              <a:buChar char="§"/>
            </a:pPr>
            <a:endParaRPr lang="tr-TR" sz="3600" dirty="0">
              <a:latin typeface="Times New Roman"/>
              <a:cs typeface="Times New Roman"/>
            </a:endParaRPr>
          </a:p>
          <a:p>
            <a:endParaRPr lang="tr-TR" sz="3600" dirty="0" smtClean="0">
              <a:latin typeface="Times New Roman"/>
              <a:cs typeface="Times New Roman"/>
            </a:endParaRPr>
          </a:p>
          <a:p>
            <a:endParaRPr lang="tr-TR" sz="3600" dirty="0">
              <a:latin typeface="Times New Roman"/>
              <a:cs typeface="Times New Roman"/>
            </a:endParaRPr>
          </a:p>
          <a:p>
            <a:endParaRPr lang="tr-TR" sz="3600" dirty="0">
              <a:latin typeface="Times New Roman"/>
              <a:cs typeface="Times New Roman"/>
            </a:endParaRPr>
          </a:p>
        </p:txBody>
      </p:sp>
      <p:cxnSp>
        <p:nvCxnSpPr>
          <p:cNvPr id="9" name="Düz Bağlayıcı 11"/>
          <p:cNvCxnSpPr/>
          <p:nvPr/>
        </p:nvCxnSpPr>
        <p:spPr>
          <a:xfrm>
            <a:off x="5001201" y="4025074"/>
            <a:ext cx="0" cy="2675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Düz Bağlayıcı 12"/>
          <p:cNvCxnSpPr/>
          <p:nvPr/>
        </p:nvCxnSpPr>
        <p:spPr>
          <a:xfrm>
            <a:off x="5175077" y="4025074"/>
            <a:ext cx="351640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ikdörtgen 2"/>
          <p:cNvSpPr/>
          <p:nvPr/>
        </p:nvSpPr>
        <p:spPr>
          <a:xfrm>
            <a:off x="5259378" y="4037530"/>
            <a:ext cx="3539558" cy="923330"/>
          </a:xfrm>
          <a:prstGeom prst="rect">
            <a:avLst/>
          </a:prstGeom>
        </p:spPr>
        <p:txBody>
          <a:bodyPr wrap="square">
            <a:spAutoFit/>
          </a:bodyPr>
          <a:lstStyle/>
          <a:p>
            <a:pPr algn="ctr" fontAlgn="base">
              <a:spcBef>
                <a:spcPct val="0"/>
              </a:spcBef>
              <a:spcAft>
                <a:spcPct val="0"/>
              </a:spcAft>
            </a:pPr>
            <a:r>
              <a:rPr lang="tr-TR" b="1" dirty="0">
                <a:solidFill>
                  <a:prstClr val="black"/>
                </a:solidFill>
                <a:latin typeface="Calibri" panose="020F0502020204030204" pitchFamily="34" charset="0"/>
                <a:cs typeface="Calibri" panose="020F0502020204030204" pitchFamily="34" charset="0"/>
              </a:rPr>
              <a:t>Sorumlu </a:t>
            </a:r>
            <a:r>
              <a:rPr lang="tr-TR" b="1" dirty="0" smtClean="0">
                <a:solidFill>
                  <a:prstClr val="black"/>
                </a:solidFill>
                <a:latin typeface="Calibri" panose="020F0502020204030204" pitchFamily="34" charset="0"/>
                <a:cs typeface="Calibri" panose="020F0502020204030204" pitchFamily="34" charset="0"/>
              </a:rPr>
              <a:t>Kurum</a:t>
            </a:r>
            <a:endParaRPr lang="tr-TR" b="1" dirty="0">
              <a:solidFill>
                <a:prstClr val="black"/>
              </a:solidFill>
              <a:latin typeface="Calibri" panose="020F0502020204030204" pitchFamily="34" charset="0"/>
              <a:cs typeface="Calibri" panose="020F0502020204030204" pitchFamily="34" charset="0"/>
            </a:endParaRPr>
          </a:p>
          <a:p>
            <a:pPr algn="ctr" fontAlgn="base">
              <a:spcBef>
                <a:spcPct val="0"/>
              </a:spcBef>
              <a:spcAft>
                <a:spcPct val="0"/>
              </a:spcAft>
            </a:pPr>
            <a:r>
              <a:rPr lang="tr-TR" dirty="0" smtClean="0">
                <a:solidFill>
                  <a:prstClr val="black"/>
                </a:solidFill>
                <a:latin typeface="Calibri" panose="020F0502020204030204" pitchFamily="34" charset="0"/>
                <a:cs typeface="Calibri" panose="020F0502020204030204" pitchFamily="34" charset="0"/>
              </a:rPr>
              <a:t>İçişleri Bakanlığı</a:t>
            </a:r>
          </a:p>
          <a:p>
            <a:pPr algn="ctr" fontAlgn="base">
              <a:spcBef>
                <a:spcPct val="0"/>
              </a:spcBef>
              <a:spcAft>
                <a:spcPct val="0"/>
              </a:spcAft>
            </a:pPr>
            <a:r>
              <a:rPr lang="tr-TR" dirty="0" smtClean="0">
                <a:solidFill>
                  <a:prstClr val="black"/>
                </a:solidFill>
                <a:latin typeface="Calibri" panose="020F0502020204030204" pitchFamily="34" charset="0"/>
                <a:cs typeface="Calibri" panose="020F0502020204030204" pitchFamily="34" charset="0"/>
              </a:rPr>
              <a:t>Çevre ve Şehircilik Bakanlığı</a:t>
            </a:r>
            <a:endParaRPr lang="tr-TR" dirty="0">
              <a:solidFill>
                <a:prstClr val="black"/>
              </a:solidFill>
              <a:latin typeface="Calibri" panose="020F0502020204030204" pitchFamily="34" charset="0"/>
              <a:cs typeface="Calibri" panose="020F0502020204030204" pitchFamily="34" charset="0"/>
            </a:endParaRPr>
          </a:p>
        </p:txBody>
      </p:sp>
      <p:sp>
        <p:nvSpPr>
          <p:cNvPr id="12" name="Dikdörtgen 13"/>
          <p:cNvSpPr/>
          <p:nvPr/>
        </p:nvSpPr>
        <p:spPr>
          <a:xfrm>
            <a:off x="5236929" y="5027573"/>
            <a:ext cx="3633887" cy="715581"/>
          </a:xfrm>
          <a:prstGeom prst="rect">
            <a:avLst/>
          </a:prstGeom>
        </p:spPr>
        <p:txBody>
          <a:bodyPr wrap="square">
            <a:spAutoFit/>
          </a:bodyPr>
          <a:lstStyle/>
          <a:p>
            <a:pPr fontAlgn="base">
              <a:spcBef>
                <a:spcPct val="0"/>
              </a:spcBef>
              <a:spcAft>
                <a:spcPct val="0"/>
              </a:spcAft>
            </a:pPr>
            <a:r>
              <a:rPr lang="tr-TR" sz="1350" b="1" dirty="0">
                <a:solidFill>
                  <a:prstClr val="black"/>
                </a:solidFill>
                <a:latin typeface="Calibri" panose="020F0502020204030204" pitchFamily="34" charset="0"/>
                <a:cs typeface="Calibri" panose="020F0502020204030204" pitchFamily="34" charset="0"/>
              </a:rPr>
              <a:t>İlgili Kurumlar</a:t>
            </a: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Calibri" panose="020F0502020204030204" pitchFamily="34" charset="0"/>
                <a:cs typeface="Calibri" panose="020F0502020204030204" pitchFamily="34" charset="0"/>
              </a:rPr>
              <a:t>Aile, Çalışma ve Sosyal </a:t>
            </a:r>
            <a:r>
              <a:rPr lang="tr-TR" sz="1350" dirty="0" smtClean="0">
                <a:solidFill>
                  <a:prstClr val="black"/>
                </a:solidFill>
                <a:latin typeface="Calibri" panose="020F0502020204030204" pitchFamily="34" charset="0"/>
                <a:cs typeface="Calibri" panose="020F0502020204030204" pitchFamily="34" charset="0"/>
              </a:rPr>
              <a:t>Hizmetler Bakanlığı</a:t>
            </a:r>
            <a:endParaRPr lang="tr-TR" sz="1350" dirty="0">
              <a:solidFill>
                <a:prstClr val="black"/>
              </a:solidFill>
              <a:latin typeface="Calibri" panose="020F0502020204030204" pitchFamily="34" charset="0"/>
              <a:cs typeface="Calibri" panose="020F0502020204030204" pitchFamily="34" charset="0"/>
            </a:endParaRP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Calibri" panose="020F0502020204030204" pitchFamily="34" charset="0"/>
                <a:cs typeface="Calibri" panose="020F0502020204030204" pitchFamily="34" charset="0"/>
              </a:rPr>
              <a:t>İlgili Kurum ve Kuruluşlar</a:t>
            </a:r>
          </a:p>
        </p:txBody>
      </p:sp>
      <p:sp>
        <p:nvSpPr>
          <p:cNvPr id="13" name="Unvan 1"/>
          <p:cNvSpPr txBox="1">
            <a:spLocks/>
          </p:cNvSpPr>
          <p:nvPr/>
        </p:nvSpPr>
        <p:spPr>
          <a:xfrm>
            <a:off x="-211569" y="506060"/>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1400" b="1" u="sng" dirty="0" smtClean="0">
                <a:solidFill>
                  <a:schemeClr val="bg1"/>
                </a:solidFill>
                <a:latin typeface="Times New Roman" panose="02020603050405020304" pitchFamily="18" charset="0"/>
                <a:cs typeface="Times New Roman" panose="02020603050405020304" pitchFamily="18" charset="0"/>
              </a:rPr>
              <a:t>İL </a:t>
            </a:r>
            <a:r>
              <a:rPr lang="tr-TR" sz="1400" b="1" u="sng" dirty="0">
                <a:solidFill>
                  <a:schemeClr val="bg1"/>
                </a:solidFill>
                <a:latin typeface="Times New Roman" panose="02020603050405020304" pitchFamily="18" charset="0"/>
                <a:cs typeface="Times New Roman" panose="02020603050405020304" pitchFamily="18" charset="0"/>
              </a:rPr>
              <a:t>İDARESİ DÜZEYİNDE ULAŞILMASI </a:t>
            </a:r>
            <a:r>
              <a:rPr lang="tr-TR" sz="1400" b="1" u="sng" dirty="0" smtClean="0">
                <a:solidFill>
                  <a:schemeClr val="bg1"/>
                </a:solidFill>
                <a:latin typeface="Times New Roman" panose="02020603050405020304" pitchFamily="18" charset="0"/>
                <a:cs typeface="Times New Roman" panose="02020603050405020304" pitchFamily="18" charset="0"/>
              </a:rPr>
              <a:t>BEKLENEN HEDEFLER</a:t>
            </a:r>
            <a:endParaRPr lang="tr-TR" sz="1400" b="1" u="sng" dirty="0">
              <a:solidFill>
                <a:schemeClr val="bg1"/>
              </a:solidFill>
              <a:latin typeface="Times New Roman" panose="02020603050405020304" pitchFamily="18" charset="0"/>
              <a:cs typeface="Times New Roman" panose="02020603050405020304" pitchFamily="18" charset="0"/>
            </a:endParaRPr>
          </a:p>
          <a:p>
            <a:r>
              <a:rPr lang="tr-TR" sz="2400" b="1" dirty="0">
                <a:solidFill>
                  <a:schemeClr val="bg1"/>
                </a:solidFill>
                <a:latin typeface="Times New Roman" panose="02020603050405020304" pitchFamily="18" charset="0"/>
                <a:cs typeface="Times New Roman" panose="02020603050405020304" pitchFamily="18" charset="0"/>
              </a:rPr>
              <a:t>K</a:t>
            </a:r>
            <a:r>
              <a:rPr lang="tr-TR" sz="2400" b="1" dirty="0" smtClean="0">
                <a:solidFill>
                  <a:schemeClr val="bg1"/>
                </a:solidFill>
                <a:latin typeface="Times New Roman" panose="02020603050405020304" pitchFamily="18" charset="0"/>
                <a:cs typeface="Times New Roman" panose="02020603050405020304" pitchFamily="18" charset="0"/>
              </a:rPr>
              <a:t>URUMSAL KAPASİTENİN GELİŞTİRİLMESİ</a:t>
            </a:r>
            <a:endParaRPr lang="tr-TR" sz="2400" b="1" dirty="0">
              <a:solidFill>
                <a:schemeClr val="bg1"/>
              </a:solidFill>
              <a:latin typeface="Times New Roman" panose="02020603050405020304" pitchFamily="18" charset="0"/>
              <a:cs typeface="Times New Roman" panose="02020603050405020304" pitchFamily="18" charset="0"/>
            </a:endParaRPr>
          </a:p>
        </p:txBody>
      </p:sp>
      <p:pic>
        <p:nvPicPr>
          <p:cNvPr id="14" name="İçerik Yer Tutucusu 3"/>
          <p:cNvPicPr>
            <a:picLocks noGrp="1" noChangeAspect="1"/>
          </p:cNvPicPr>
          <p:nvPr>
            <p:ph idx="1"/>
          </p:nvPr>
        </p:nvPicPr>
        <p:blipFill>
          <a:blip r:embed="rId3" cstate="email">
            <a:extLst>
              <a:ext uri="{28A0092B-C50C-407E-A947-70E740481C1C}">
                <a14:useLocalDpi xmlns:a14="http://schemas.microsoft.com/office/drawing/2010/main" xmlns=""/>
              </a:ext>
            </a:extLst>
          </a:blip>
          <a:stretch>
            <a:fillRect/>
          </a:stretch>
        </p:blipFill>
        <p:spPr>
          <a:xfrm>
            <a:off x="273108" y="3439275"/>
            <a:ext cx="3868240" cy="29840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3968059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EBD2D-6D4B-4881-B118-FAF62D2A1B6B}" type="slidenum">
              <a:rPr lang="tr-TR" smtClean="0"/>
              <a:pPr>
                <a:defRPr/>
              </a:pPr>
              <a:t>33</a:t>
            </a:fld>
            <a:endParaRPr lang="tr-TR"/>
          </a:p>
        </p:txBody>
      </p:sp>
      <p:sp>
        <p:nvSpPr>
          <p:cNvPr id="5" name="Slayt Numarası Yer Tutucusu 1"/>
          <p:cNvSpPr txBox="1">
            <a:spLocks/>
          </p:cNvSpPr>
          <p:nvPr/>
        </p:nvSpPr>
        <p:spPr>
          <a:xfrm>
            <a:off x="6457950" y="6380743"/>
            <a:ext cx="2057400" cy="340732"/>
          </a:xfrm>
          <a:prstGeom prst="rect">
            <a:avLst/>
          </a:prstGeom>
        </p:spPr>
        <p:txBody>
          <a:bodyPr vert="horz" lIns="91440" tIns="45720" rIns="91440" bIns="45720" rtlCol="0" anchor="ctr"/>
          <a:lstStyle>
            <a:defPPr>
              <a:defRPr lang="tr-TR"/>
            </a:defPPr>
            <a:lvl1pPr marL="0" algn="r" defTabSz="914400" rtl="0" eaLnBrk="1" latinLnBrk="0" hangingPunct="1">
              <a:defRPr sz="12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C67CEC0-DE57-4934-89EF-E6E48424F483}" type="slidenum">
              <a:rPr lang="tr-TR" smtClean="0"/>
              <a:pPr>
                <a:defRPr/>
              </a:pPr>
              <a:t>33</a:t>
            </a:fld>
            <a:endParaRPr lang="tr-TR" dirty="0"/>
          </a:p>
        </p:txBody>
      </p:sp>
      <p:sp>
        <p:nvSpPr>
          <p:cNvPr id="8" name="Dikdörtgen 7"/>
          <p:cNvSpPr/>
          <p:nvPr/>
        </p:nvSpPr>
        <p:spPr>
          <a:xfrm>
            <a:off x="419312" y="1305129"/>
            <a:ext cx="8244043" cy="4832093"/>
          </a:xfrm>
          <a:prstGeom prst="rect">
            <a:avLst/>
          </a:prstGeom>
        </p:spPr>
        <p:txBody>
          <a:bodyPr wrap="square">
            <a:spAutoFit/>
          </a:bodyPr>
          <a:lstStyle/>
          <a:p>
            <a:pPr algn="r"/>
            <a:r>
              <a:rPr lang="tr-TR" sz="2800" b="1" i="1" dirty="0" smtClean="0">
                <a:effectLst>
                  <a:outerShdw blurRad="38100" dist="38100" dir="2700000" algn="tl">
                    <a:srgbClr val="000000">
                      <a:alpha val="43137"/>
                    </a:srgbClr>
                  </a:outerShdw>
                </a:effectLst>
                <a:latin typeface="Times New Roman" pitchFamily="18" charset="0"/>
                <a:cs typeface="Times New Roman" pitchFamily="18" charset="0"/>
              </a:rPr>
              <a:t>1.2.9. Aile </a:t>
            </a:r>
            <a:r>
              <a:rPr lang="tr-TR" sz="2800" b="1" i="1" dirty="0">
                <a:effectLst>
                  <a:outerShdw blurRad="38100" dist="38100" dir="2700000" algn="tl">
                    <a:srgbClr val="000000">
                      <a:alpha val="43137"/>
                    </a:srgbClr>
                  </a:outerShdw>
                </a:effectLst>
                <a:latin typeface="Times New Roman" pitchFamily="18" charset="0"/>
                <a:cs typeface="Times New Roman" pitchFamily="18" charset="0"/>
              </a:rPr>
              <a:t>danışmanlığı, ASDEP gibi uygulamalardan faydalananlar arasından kadına yönelik şiddet vakalarının tespitine ve müdahaleye ilişkin süreçler gözden geçirilecek, ilgililerin sosyal hizmet modellerinden etkin yararlanmaları sağlanacaktır. </a:t>
            </a:r>
            <a:endParaRPr lang="tr-TR" sz="2800" b="1" dirty="0">
              <a:latin typeface="Times New Roman" pitchFamily="18" charset="0"/>
              <a:cs typeface="Times New Roman" pitchFamily="18" charset="0"/>
            </a:endParaRPr>
          </a:p>
          <a:p>
            <a:pPr marL="285750" indent="-285750" algn="just">
              <a:buFont typeface="Wingdings" panose="05000000000000000000" pitchFamily="2" charset="2"/>
              <a:buChar char="§"/>
            </a:pPr>
            <a:endParaRPr lang="tr-TR" sz="2800" b="1" dirty="0">
              <a:latin typeface="Times New Roman" pitchFamily="18" charset="0"/>
              <a:cs typeface="Times New Roman" pitchFamily="18" charset="0"/>
            </a:endParaRPr>
          </a:p>
          <a:p>
            <a:pPr marL="285750" indent="-285750" algn="just">
              <a:buFont typeface="Wingdings" panose="05000000000000000000" pitchFamily="2" charset="2"/>
              <a:buChar char="§"/>
            </a:pPr>
            <a:endParaRPr lang="tr-TR" sz="2800" b="1" dirty="0">
              <a:latin typeface="Times New Roman" pitchFamily="18" charset="0"/>
              <a:cs typeface="Times New Roman" pitchFamily="18" charset="0"/>
            </a:endParaRPr>
          </a:p>
          <a:p>
            <a:pPr marL="285750" indent="-285750" algn="just">
              <a:buFont typeface="Wingdings" panose="05000000000000000000" pitchFamily="2" charset="2"/>
              <a:buChar char="§"/>
            </a:pPr>
            <a:endParaRPr lang="tr-TR" sz="2800" b="1" dirty="0">
              <a:latin typeface="Times New Roman" pitchFamily="18" charset="0"/>
              <a:cs typeface="Times New Roman" pitchFamily="18" charset="0"/>
            </a:endParaRPr>
          </a:p>
          <a:p>
            <a:pPr marL="285750" indent="-285750" algn="just">
              <a:buFont typeface="Wingdings" panose="05000000000000000000" pitchFamily="2" charset="2"/>
              <a:buChar char="§"/>
            </a:pPr>
            <a:endParaRPr lang="tr-TR" sz="2800" b="1" dirty="0">
              <a:latin typeface="Times New Roman" pitchFamily="18" charset="0"/>
              <a:cs typeface="Times New Roman" pitchFamily="18" charset="0"/>
            </a:endParaRPr>
          </a:p>
          <a:p>
            <a:pPr marL="285750" indent="-285750" algn="just">
              <a:buFont typeface="Wingdings" panose="05000000000000000000" pitchFamily="2" charset="2"/>
              <a:buChar char="§"/>
            </a:pPr>
            <a:endParaRPr lang="tr-TR" sz="2800" b="1" dirty="0">
              <a:latin typeface="Times New Roman" pitchFamily="18" charset="0"/>
              <a:cs typeface="Times New Roman" pitchFamily="18" charset="0"/>
            </a:endParaRPr>
          </a:p>
          <a:p>
            <a:pPr algn="just"/>
            <a:endParaRPr lang="tr-TR" sz="2800" b="1" dirty="0">
              <a:latin typeface="Times New Roman" pitchFamily="18" charset="0"/>
              <a:cs typeface="Times New Roman" pitchFamily="18" charset="0"/>
            </a:endParaRPr>
          </a:p>
        </p:txBody>
      </p:sp>
      <p:cxnSp>
        <p:nvCxnSpPr>
          <p:cNvPr id="7" name="Düz Bağlayıcı 11"/>
          <p:cNvCxnSpPr/>
          <p:nvPr/>
        </p:nvCxnSpPr>
        <p:spPr>
          <a:xfrm>
            <a:off x="5001201" y="3953182"/>
            <a:ext cx="0" cy="2675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Düz Bağlayıcı 12"/>
          <p:cNvCxnSpPr/>
          <p:nvPr/>
        </p:nvCxnSpPr>
        <p:spPr>
          <a:xfrm>
            <a:off x="5175077" y="3953182"/>
            <a:ext cx="351640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Dikdörtgen 2"/>
          <p:cNvSpPr/>
          <p:nvPr/>
        </p:nvSpPr>
        <p:spPr>
          <a:xfrm>
            <a:off x="5259378" y="3965638"/>
            <a:ext cx="3539558" cy="923330"/>
          </a:xfrm>
          <a:prstGeom prst="rect">
            <a:avLst/>
          </a:prstGeom>
        </p:spPr>
        <p:txBody>
          <a:bodyPr wrap="square">
            <a:spAutoFit/>
          </a:bodyPr>
          <a:lstStyle/>
          <a:p>
            <a:pPr algn="ctr" fontAlgn="base">
              <a:spcBef>
                <a:spcPct val="0"/>
              </a:spcBef>
              <a:spcAft>
                <a:spcPct val="0"/>
              </a:spcAft>
            </a:pPr>
            <a:r>
              <a:rPr lang="tr-TR" b="1" dirty="0">
                <a:solidFill>
                  <a:prstClr val="black"/>
                </a:solidFill>
                <a:latin typeface="Calibri" panose="020F0502020204030204" pitchFamily="34" charset="0"/>
                <a:cs typeface="Calibri" panose="020F0502020204030204" pitchFamily="34" charset="0"/>
              </a:rPr>
              <a:t>Sorumlu </a:t>
            </a:r>
            <a:r>
              <a:rPr lang="tr-TR" b="1" dirty="0" smtClean="0">
                <a:solidFill>
                  <a:prstClr val="black"/>
                </a:solidFill>
                <a:latin typeface="Calibri" panose="020F0502020204030204" pitchFamily="34" charset="0"/>
                <a:cs typeface="Calibri" panose="020F0502020204030204" pitchFamily="34" charset="0"/>
              </a:rPr>
              <a:t>Kurum</a:t>
            </a:r>
            <a:endParaRPr lang="tr-TR" b="1" dirty="0">
              <a:solidFill>
                <a:prstClr val="black"/>
              </a:solidFill>
              <a:latin typeface="Calibri" panose="020F0502020204030204" pitchFamily="34" charset="0"/>
              <a:cs typeface="Calibri" panose="020F0502020204030204" pitchFamily="34" charset="0"/>
            </a:endParaRPr>
          </a:p>
          <a:p>
            <a:pPr algn="ctr" fontAlgn="base">
              <a:spcBef>
                <a:spcPct val="0"/>
              </a:spcBef>
              <a:spcAft>
                <a:spcPct val="0"/>
              </a:spcAft>
            </a:pPr>
            <a:r>
              <a:rPr lang="tr-TR" dirty="0">
                <a:solidFill>
                  <a:prstClr val="black"/>
                </a:solidFill>
                <a:latin typeface="Calibri" panose="020F0502020204030204" pitchFamily="34" charset="0"/>
                <a:cs typeface="Calibri" panose="020F0502020204030204" pitchFamily="34" charset="0"/>
              </a:rPr>
              <a:t>Aile, Çalışma ve Sosyal Hizmetler Bakanlığı</a:t>
            </a:r>
          </a:p>
        </p:txBody>
      </p:sp>
      <p:sp>
        <p:nvSpPr>
          <p:cNvPr id="11" name="Dikdörtgen 13"/>
          <p:cNvSpPr/>
          <p:nvPr/>
        </p:nvSpPr>
        <p:spPr>
          <a:xfrm>
            <a:off x="5236929" y="4955681"/>
            <a:ext cx="3633887" cy="923330"/>
          </a:xfrm>
          <a:prstGeom prst="rect">
            <a:avLst/>
          </a:prstGeom>
        </p:spPr>
        <p:txBody>
          <a:bodyPr wrap="square">
            <a:spAutoFit/>
          </a:bodyPr>
          <a:lstStyle/>
          <a:p>
            <a:pPr fontAlgn="base">
              <a:spcBef>
                <a:spcPct val="0"/>
              </a:spcBef>
              <a:spcAft>
                <a:spcPct val="0"/>
              </a:spcAft>
            </a:pPr>
            <a:r>
              <a:rPr lang="tr-TR" sz="1350" b="1" dirty="0">
                <a:solidFill>
                  <a:prstClr val="black"/>
                </a:solidFill>
                <a:latin typeface="Calibri" panose="020F0502020204030204" pitchFamily="34" charset="0"/>
                <a:cs typeface="Calibri" panose="020F0502020204030204" pitchFamily="34" charset="0"/>
              </a:rPr>
              <a:t>İlgili Kurumlar</a:t>
            </a: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Calibri" panose="020F0502020204030204" pitchFamily="34" charset="0"/>
                <a:cs typeface="Calibri" panose="020F0502020204030204" pitchFamily="34" charset="0"/>
              </a:rPr>
              <a:t>Aile, Çalışma ve Sosyal Hizmetler İl Müdürlükleri</a:t>
            </a: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Calibri" panose="020F0502020204030204" pitchFamily="34" charset="0"/>
                <a:cs typeface="Calibri" panose="020F0502020204030204" pitchFamily="34" charset="0"/>
              </a:rPr>
              <a:t>İlgili Kurum ve Kuruluşlar</a:t>
            </a:r>
          </a:p>
        </p:txBody>
      </p:sp>
      <p:sp>
        <p:nvSpPr>
          <p:cNvPr id="12" name="Unvan 1"/>
          <p:cNvSpPr txBox="1">
            <a:spLocks/>
          </p:cNvSpPr>
          <p:nvPr/>
        </p:nvSpPr>
        <p:spPr>
          <a:xfrm>
            <a:off x="-211569" y="506060"/>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1400" b="1" u="sng" dirty="0" smtClean="0">
                <a:solidFill>
                  <a:schemeClr val="bg1"/>
                </a:solidFill>
                <a:latin typeface="Times New Roman" panose="02020603050405020304" pitchFamily="18" charset="0"/>
                <a:cs typeface="Times New Roman" panose="02020603050405020304" pitchFamily="18" charset="0"/>
              </a:rPr>
              <a:t>İL </a:t>
            </a:r>
            <a:r>
              <a:rPr lang="tr-TR" sz="1400" b="1" u="sng" dirty="0">
                <a:solidFill>
                  <a:schemeClr val="bg1"/>
                </a:solidFill>
                <a:latin typeface="Times New Roman" panose="02020603050405020304" pitchFamily="18" charset="0"/>
                <a:cs typeface="Times New Roman" panose="02020603050405020304" pitchFamily="18" charset="0"/>
              </a:rPr>
              <a:t>İDARESİ DÜZEYİNDE ULAŞILMASI </a:t>
            </a:r>
            <a:r>
              <a:rPr lang="tr-TR" sz="1400" b="1" u="sng" dirty="0" smtClean="0">
                <a:solidFill>
                  <a:schemeClr val="bg1"/>
                </a:solidFill>
                <a:latin typeface="Times New Roman" panose="02020603050405020304" pitchFamily="18" charset="0"/>
                <a:cs typeface="Times New Roman" panose="02020603050405020304" pitchFamily="18" charset="0"/>
              </a:rPr>
              <a:t>BEKLENEN HEDEFLER</a:t>
            </a:r>
            <a:endParaRPr lang="tr-TR" sz="1400" b="1" u="sng" dirty="0">
              <a:solidFill>
                <a:schemeClr val="bg1"/>
              </a:solidFill>
              <a:latin typeface="Times New Roman" panose="02020603050405020304" pitchFamily="18" charset="0"/>
              <a:cs typeface="Times New Roman" panose="02020603050405020304" pitchFamily="18" charset="0"/>
            </a:endParaRPr>
          </a:p>
          <a:p>
            <a:r>
              <a:rPr lang="tr-TR" sz="2400" b="1" dirty="0">
                <a:solidFill>
                  <a:schemeClr val="bg1"/>
                </a:solidFill>
                <a:latin typeface="Times New Roman" panose="02020603050405020304" pitchFamily="18" charset="0"/>
                <a:cs typeface="Times New Roman" panose="02020603050405020304" pitchFamily="18" charset="0"/>
              </a:rPr>
              <a:t>K</a:t>
            </a:r>
            <a:r>
              <a:rPr lang="tr-TR" sz="2400" b="1" dirty="0" smtClean="0">
                <a:solidFill>
                  <a:schemeClr val="bg1"/>
                </a:solidFill>
                <a:latin typeface="Times New Roman" panose="02020603050405020304" pitchFamily="18" charset="0"/>
                <a:cs typeface="Times New Roman" panose="02020603050405020304" pitchFamily="18" charset="0"/>
              </a:rPr>
              <a:t>URUMSAL KAPASİTENİN GELİŞTİRİLMESİ</a:t>
            </a:r>
            <a:endParaRPr lang="tr-TR" sz="2400" b="1" dirty="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392850" y="3609040"/>
            <a:ext cx="3001723" cy="3001723"/>
          </a:xfrm>
          <a:prstGeom prst="rect">
            <a:avLst/>
          </a:prstGeom>
        </p:spPr>
      </p:pic>
    </p:spTree>
    <p:extLst>
      <p:ext uri="{BB962C8B-B14F-4D97-AF65-F5344CB8AC3E}">
        <p14:creationId xmlns:p14="http://schemas.microsoft.com/office/powerpoint/2010/main" xmlns="" val="1842533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EBD2D-6D4B-4881-B118-FAF62D2A1B6B}" type="slidenum">
              <a:rPr lang="tr-TR" smtClean="0"/>
              <a:pPr>
                <a:defRPr/>
              </a:pPr>
              <a:t>34</a:t>
            </a:fld>
            <a:endParaRPr lang="tr-TR"/>
          </a:p>
        </p:txBody>
      </p:sp>
      <p:sp>
        <p:nvSpPr>
          <p:cNvPr id="5" name="Slayt Numarası Yer Tutucusu 1"/>
          <p:cNvSpPr txBox="1">
            <a:spLocks/>
          </p:cNvSpPr>
          <p:nvPr/>
        </p:nvSpPr>
        <p:spPr>
          <a:xfrm>
            <a:off x="6457950" y="6380743"/>
            <a:ext cx="2057400" cy="340732"/>
          </a:xfrm>
          <a:prstGeom prst="rect">
            <a:avLst/>
          </a:prstGeom>
        </p:spPr>
        <p:txBody>
          <a:bodyPr vert="horz" lIns="91440" tIns="45720" rIns="91440" bIns="45720" rtlCol="0" anchor="ctr"/>
          <a:lstStyle>
            <a:defPPr>
              <a:defRPr lang="tr-TR"/>
            </a:defPPr>
            <a:lvl1pPr marL="0" algn="r" defTabSz="914400" rtl="0" eaLnBrk="1" latinLnBrk="0" hangingPunct="1">
              <a:defRPr sz="12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C67CEC0-DE57-4934-89EF-E6E48424F483}" type="slidenum">
              <a:rPr lang="tr-TR" smtClean="0"/>
              <a:pPr>
                <a:defRPr/>
              </a:pPr>
              <a:t>34</a:t>
            </a:fld>
            <a:endParaRPr lang="tr-TR" dirty="0"/>
          </a:p>
        </p:txBody>
      </p:sp>
      <p:sp>
        <p:nvSpPr>
          <p:cNvPr id="8" name="Dikdörtgen 7"/>
          <p:cNvSpPr/>
          <p:nvPr/>
        </p:nvSpPr>
        <p:spPr>
          <a:xfrm>
            <a:off x="527537" y="1336327"/>
            <a:ext cx="8135817" cy="6001642"/>
          </a:xfrm>
          <a:prstGeom prst="rect">
            <a:avLst/>
          </a:prstGeom>
        </p:spPr>
        <p:txBody>
          <a:bodyPr wrap="square">
            <a:spAutoFit/>
          </a:bodyPr>
          <a:lstStyle/>
          <a:p>
            <a:pPr algn="r"/>
            <a:r>
              <a:rPr lang="tr-TR" sz="3200" b="1" i="1" dirty="0" smtClean="0">
                <a:effectLst>
                  <a:outerShdw blurRad="38100" dist="38100" dir="2700000" algn="tl">
                    <a:srgbClr val="000000">
                      <a:alpha val="43137"/>
                    </a:srgbClr>
                  </a:outerShdw>
                </a:effectLst>
                <a:latin typeface="Times New Roman" pitchFamily="18" charset="0"/>
                <a:cs typeface="Times New Roman" pitchFamily="18" charset="0"/>
              </a:rPr>
              <a:t>1.2.9. İlçe </a:t>
            </a:r>
            <a:r>
              <a:rPr lang="tr-TR" sz="3200" b="1" i="1" dirty="0">
                <a:effectLst>
                  <a:outerShdw blurRad="38100" dist="38100" dir="2700000" algn="tl">
                    <a:srgbClr val="000000">
                      <a:alpha val="43137"/>
                    </a:srgbClr>
                  </a:outerShdw>
                </a:effectLst>
                <a:latin typeface="Times New Roman" pitchFamily="18" charset="0"/>
                <a:cs typeface="Times New Roman" pitchFamily="18" charset="0"/>
              </a:rPr>
              <a:t>düzeyinde sosyal hizmet sunumunda görev alan meslek elemanları ile Aile Sosyal Destek Programı (ASDEP) personeline kadına yönelik şiddetle mücadele alanında eğitim verilecektir.</a:t>
            </a:r>
          </a:p>
          <a:p>
            <a:pPr marL="285750" indent="-285750" algn="just">
              <a:buFont typeface="Wingdings" panose="05000000000000000000" pitchFamily="2" charset="2"/>
              <a:buChar char="§"/>
            </a:pPr>
            <a:endParaRPr lang="tr-TR" sz="3200" b="1" dirty="0">
              <a:latin typeface="Times New Roman" pitchFamily="18" charset="0"/>
              <a:cs typeface="Times New Roman" pitchFamily="18" charset="0"/>
            </a:endParaRPr>
          </a:p>
          <a:p>
            <a:pPr marL="285750" indent="-285750" algn="just">
              <a:buFont typeface="Wingdings" panose="05000000000000000000" pitchFamily="2" charset="2"/>
              <a:buChar char="§"/>
            </a:pPr>
            <a:endParaRPr lang="tr-TR" sz="3200" b="1" dirty="0">
              <a:latin typeface="Times New Roman" pitchFamily="18" charset="0"/>
              <a:cs typeface="Times New Roman" pitchFamily="18" charset="0"/>
            </a:endParaRPr>
          </a:p>
          <a:p>
            <a:pPr marL="285750" indent="-285750" algn="just">
              <a:buFont typeface="Wingdings" panose="05000000000000000000" pitchFamily="2" charset="2"/>
              <a:buChar char="§"/>
            </a:pPr>
            <a:endParaRPr lang="tr-TR" sz="3200" b="1" dirty="0">
              <a:latin typeface="Times New Roman" pitchFamily="18" charset="0"/>
              <a:cs typeface="Times New Roman" pitchFamily="18" charset="0"/>
            </a:endParaRPr>
          </a:p>
          <a:p>
            <a:pPr marL="285750" indent="-285750" algn="just">
              <a:buFont typeface="Wingdings" panose="05000000000000000000" pitchFamily="2" charset="2"/>
              <a:buChar char="§"/>
            </a:pPr>
            <a:endParaRPr lang="tr-TR" sz="3200" b="1" dirty="0">
              <a:latin typeface="Times New Roman" pitchFamily="18" charset="0"/>
              <a:cs typeface="Times New Roman" pitchFamily="18" charset="0"/>
            </a:endParaRPr>
          </a:p>
          <a:p>
            <a:pPr marL="285750" indent="-285750" algn="just">
              <a:buFont typeface="Wingdings" panose="05000000000000000000" pitchFamily="2" charset="2"/>
              <a:buChar char="§"/>
            </a:pPr>
            <a:endParaRPr lang="tr-TR" sz="3200" b="1" dirty="0">
              <a:latin typeface="Times New Roman" pitchFamily="18" charset="0"/>
              <a:cs typeface="Times New Roman" pitchFamily="18" charset="0"/>
            </a:endParaRPr>
          </a:p>
          <a:p>
            <a:pPr marL="285750" indent="-285750" algn="just">
              <a:buFont typeface="Wingdings" panose="05000000000000000000" pitchFamily="2" charset="2"/>
              <a:buChar char="§"/>
            </a:pPr>
            <a:endParaRPr lang="tr-TR" sz="3200" b="1" dirty="0">
              <a:latin typeface="Times New Roman" pitchFamily="18" charset="0"/>
              <a:cs typeface="Times New Roman" pitchFamily="18" charset="0"/>
            </a:endParaRPr>
          </a:p>
          <a:p>
            <a:pPr algn="just"/>
            <a:endParaRPr lang="tr-TR" sz="3200" b="1" dirty="0">
              <a:latin typeface="Times New Roman" pitchFamily="18" charset="0"/>
              <a:cs typeface="Times New Roman" pitchFamily="18" charset="0"/>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97698" y="4056340"/>
            <a:ext cx="4898107" cy="2173557"/>
          </a:xfrm>
          <a:prstGeom prst="rect">
            <a:avLst/>
          </a:prstGeom>
        </p:spPr>
      </p:pic>
      <p:cxnSp>
        <p:nvCxnSpPr>
          <p:cNvPr id="7" name="Düz Bağlayıcı 11"/>
          <p:cNvCxnSpPr/>
          <p:nvPr/>
        </p:nvCxnSpPr>
        <p:spPr>
          <a:xfrm>
            <a:off x="5001201" y="4025074"/>
            <a:ext cx="0" cy="2675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Düz Bağlayıcı 12"/>
          <p:cNvCxnSpPr/>
          <p:nvPr/>
        </p:nvCxnSpPr>
        <p:spPr>
          <a:xfrm>
            <a:off x="5175077" y="4025074"/>
            <a:ext cx="351640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Dikdörtgen 2"/>
          <p:cNvSpPr/>
          <p:nvPr/>
        </p:nvSpPr>
        <p:spPr>
          <a:xfrm>
            <a:off x="5259378" y="4037530"/>
            <a:ext cx="3539558" cy="923330"/>
          </a:xfrm>
          <a:prstGeom prst="rect">
            <a:avLst/>
          </a:prstGeom>
        </p:spPr>
        <p:txBody>
          <a:bodyPr wrap="square">
            <a:spAutoFit/>
          </a:bodyPr>
          <a:lstStyle/>
          <a:p>
            <a:pPr algn="ctr" fontAlgn="base">
              <a:spcBef>
                <a:spcPct val="0"/>
              </a:spcBef>
              <a:spcAft>
                <a:spcPct val="0"/>
              </a:spcAft>
            </a:pPr>
            <a:r>
              <a:rPr lang="tr-TR" b="1" dirty="0">
                <a:solidFill>
                  <a:prstClr val="black"/>
                </a:solidFill>
                <a:latin typeface="Calibri" panose="020F0502020204030204" pitchFamily="34" charset="0"/>
                <a:cs typeface="Calibri" panose="020F0502020204030204" pitchFamily="34" charset="0"/>
              </a:rPr>
              <a:t>Sorumlu </a:t>
            </a:r>
            <a:r>
              <a:rPr lang="tr-TR" b="1" dirty="0" smtClean="0">
                <a:solidFill>
                  <a:prstClr val="black"/>
                </a:solidFill>
                <a:latin typeface="Calibri" panose="020F0502020204030204" pitchFamily="34" charset="0"/>
                <a:cs typeface="Calibri" panose="020F0502020204030204" pitchFamily="34" charset="0"/>
              </a:rPr>
              <a:t>Kurum</a:t>
            </a:r>
            <a:endParaRPr lang="tr-TR" b="1" dirty="0">
              <a:solidFill>
                <a:prstClr val="black"/>
              </a:solidFill>
              <a:latin typeface="Calibri" panose="020F0502020204030204" pitchFamily="34" charset="0"/>
              <a:cs typeface="Calibri" panose="020F0502020204030204" pitchFamily="34" charset="0"/>
            </a:endParaRPr>
          </a:p>
          <a:p>
            <a:pPr algn="ctr" fontAlgn="base">
              <a:spcBef>
                <a:spcPct val="0"/>
              </a:spcBef>
              <a:spcAft>
                <a:spcPct val="0"/>
              </a:spcAft>
            </a:pPr>
            <a:r>
              <a:rPr lang="tr-TR" dirty="0">
                <a:solidFill>
                  <a:prstClr val="black"/>
                </a:solidFill>
                <a:latin typeface="Calibri" panose="020F0502020204030204" pitchFamily="34" charset="0"/>
                <a:cs typeface="Calibri" panose="020F0502020204030204" pitchFamily="34" charset="0"/>
              </a:rPr>
              <a:t>Aile, Çalışma ve Sosyal Hizmetler Bakanlığı</a:t>
            </a:r>
          </a:p>
        </p:txBody>
      </p:sp>
      <p:sp>
        <p:nvSpPr>
          <p:cNvPr id="11" name="Dikdörtgen 13"/>
          <p:cNvSpPr/>
          <p:nvPr/>
        </p:nvSpPr>
        <p:spPr>
          <a:xfrm>
            <a:off x="5236929" y="5027573"/>
            <a:ext cx="3633887" cy="923330"/>
          </a:xfrm>
          <a:prstGeom prst="rect">
            <a:avLst/>
          </a:prstGeom>
        </p:spPr>
        <p:txBody>
          <a:bodyPr wrap="square">
            <a:spAutoFit/>
          </a:bodyPr>
          <a:lstStyle/>
          <a:p>
            <a:pPr fontAlgn="base">
              <a:spcBef>
                <a:spcPct val="0"/>
              </a:spcBef>
              <a:spcAft>
                <a:spcPct val="0"/>
              </a:spcAft>
            </a:pPr>
            <a:r>
              <a:rPr lang="tr-TR" sz="1350" b="1" dirty="0">
                <a:solidFill>
                  <a:prstClr val="black"/>
                </a:solidFill>
                <a:latin typeface="Calibri" panose="020F0502020204030204" pitchFamily="34" charset="0"/>
                <a:cs typeface="Calibri" panose="020F0502020204030204" pitchFamily="34" charset="0"/>
              </a:rPr>
              <a:t>İlgili Kurumlar</a:t>
            </a: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Calibri" panose="020F0502020204030204" pitchFamily="34" charset="0"/>
                <a:cs typeface="Calibri" panose="020F0502020204030204" pitchFamily="34" charset="0"/>
              </a:rPr>
              <a:t>Aile, Çalışma ve Sosyal Hizmetler İl Müdürlükleri</a:t>
            </a: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Calibri" panose="020F0502020204030204" pitchFamily="34" charset="0"/>
                <a:cs typeface="Calibri" panose="020F0502020204030204" pitchFamily="34" charset="0"/>
              </a:rPr>
              <a:t>İlgili Kurum ve Kuruluşlar</a:t>
            </a:r>
          </a:p>
        </p:txBody>
      </p:sp>
      <p:sp>
        <p:nvSpPr>
          <p:cNvPr id="12" name="Unvan 1"/>
          <p:cNvSpPr txBox="1">
            <a:spLocks/>
          </p:cNvSpPr>
          <p:nvPr/>
        </p:nvSpPr>
        <p:spPr>
          <a:xfrm>
            <a:off x="-211569" y="506060"/>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1400" b="1" u="sng" dirty="0" smtClean="0">
                <a:solidFill>
                  <a:schemeClr val="bg1"/>
                </a:solidFill>
                <a:latin typeface="Times New Roman" panose="02020603050405020304" pitchFamily="18" charset="0"/>
                <a:cs typeface="Times New Roman" panose="02020603050405020304" pitchFamily="18" charset="0"/>
              </a:rPr>
              <a:t>İL </a:t>
            </a:r>
            <a:r>
              <a:rPr lang="tr-TR" sz="1400" b="1" u="sng" dirty="0">
                <a:solidFill>
                  <a:schemeClr val="bg1"/>
                </a:solidFill>
                <a:latin typeface="Times New Roman" panose="02020603050405020304" pitchFamily="18" charset="0"/>
                <a:cs typeface="Times New Roman" panose="02020603050405020304" pitchFamily="18" charset="0"/>
              </a:rPr>
              <a:t>İDARESİ DÜZEYİNDE ULAŞILMASI </a:t>
            </a:r>
            <a:r>
              <a:rPr lang="tr-TR" sz="1400" b="1" u="sng" dirty="0" smtClean="0">
                <a:solidFill>
                  <a:schemeClr val="bg1"/>
                </a:solidFill>
                <a:latin typeface="Times New Roman" panose="02020603050405020304" pitchFamily="18" charset="0"/>
                <a:cs typeface="Times New Roman" panose="02020603050405020304" pitchFamily="18" charset="0"/>
              </a:rPr>
              <a:t>BEKLENEN HEDEFLER</a:t>
            </a:r>
            <a:endParaRPr lang="tr-TR" sz="1400" b="1" u="sng" dirty="0">
              <a:solidFill>
                <a:schemeClr val="bg1"/>
              </a:solidFill>
              <a:latin typeface="Times New Roman" panose="02020603050405020304" pitchFamily="18" charset="0"/>
              <a:cs typeface="Times New Roman" panose="02020603050405020304" pitchFamily="18" charset="0"/>
            </a:endParaRPr>
          </a:p>
          <a:p>
            <a:r>
              <a:rPr lang="tr-TR" sz="2400" b="1" dirty="0">
                <a:solidFill>
                  <a:schemeClr val="bg1"/>
                </a:solidFill>
                <a:latin typeface="Times New Roman" panose="02020603050405020304" pitchFamily="18" charset="0"/>
                <a:cs typeface="Times New Roman" panose="02020603050405020304" pitchFamily="18" charset="0"/>
              </a:rPr>
              <a:t>K</a:t>
            </a:r>
            <a:r>
              <a:rPr lang="tr-TR" sz="2400" b="1" dirty="0" smtClean="0">
                <a:solidFill>
                  <a:schemeClr val="bg1"/>
                </a:solidFill>
                <a:latin typeface="Times New Roman" panose="02020603050405020304" pitchFamily="18" charset="0"/>
                <a:cs typeface="Times New Roman" panose="02020603050405020304" pitchFamily="18" charset="0"/>
              </a:rPr>
              <a:t>URUMSAL KAPASİTENİN GELİŞTİRİLMESİ</a:t>
            </a:r>
            <a:endParaRPr lang="tr-TR"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487784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EBD2D-6D4B-4881-B118-FAF62D2A1B6B}" type="slidenum">
              <a:rPr lang="tr-TR" smtClean="0"/>
              <a:pPr>
                <a:defRPr/>
              </a:pPr>
              <a:t>35</a:t>
            </a:fld>
            <a:endParaRPr lang="tr-TR"/>
          </a:p>
        </p:txBody>
      </p:sp>
      <p:sp>
        <p:nvSpPr>
          <p:cNvPr id="5" name="Slayt Numarası Yer Tutucusu 1"/>
          <p:cNvSpPr txBox="1">
            <a:spLocks/>
          </p:cNvSpPr>
          <p:nvPr/>
        </p:nvSpPr>
        <p:spPr>
          <a:xfrm>
            <a:off x="6457950" y="6380743"/>
            <a:ext cx="2057400" cy="340732"/>
          </a:xfrm>
          <a:prstGeom prst="rect">
            <a:avLst/>
          </a:prstGeom>
        </p:spPr>
        <p:txBody>
          <a:bodyPr vert="horz" lIns="91440" tIns="45720" rIns="91440" bIns="45720" rtlCol="0" anchor="ctr"/>
          <a:lstStyle>
            <a:defPPr>
              <a:defRPr lang="tr-TR"/>
            </a:defPPr>
            <a:lvl1pPr marL="0" algn="r" defTabSz="914400" rtl="0" eaLnBrk="1" latinLnBrk="0" hangingPunct="1">
              <a:defRPr sz="12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C67CEC0-DE57-4934-89EF-E6E48424F483}" type="slidenum">
              <a:rPr lang="tr-TR" smtClean="0"/>
              <a:pPr>
                <a:defRPr/>
              </a:pPr>
              <a:t>35</a:t>
            </a:fld>
            <a:endParaRPr lang="tr-TR" dirty="0"/>
          </a:p>
        </p:txBody>
      </p:sp>
      <p:sp>
        <p:nvSpPr>
          <p:cNvPr id="8" name="Dikdörtgen 7"/>
          <p:cNvSpPr/>
          <p:nvPr/>
        </p:nvSpPr>
        <p:spPr>
          <a:xfrm>
            <a:off x="725223" y="1398541"/>
            <a:ext cx="8323231" cy="6001643"/>
          </a:xfrm>
          <a:prstGeom prst="rect">
            <a:avLst/>
          </a:prstGeom>
        </p:spPr>
        <p:txBody>
          <a:bodyPr wrap="square">
            <a:spAutoFit/>
          </a:bodyPr>
          <a:lstStyle/>
          <a:p>
            <a:pPr algn="r"/>
            <a:r>
              <a:rPr lang="tr-TR" sz="3600" b="1" i="1" dirty="0" smtClean="0">
                <a:effectLst>
                  <a:outerShdw blurRad="38100" dist="38100" dir="2700000" algn="tl">
                    <a:srgbClr val="000000">
                      <a:alpha val="43137"/>
                    </a:srgbClr>
                  </a:outerShdw>
                </a:effectLst>
                <a:latin typeface="Times New Roman" pitchFamily="18" charset="0"/>
                <a:cs typeface="Times New Roman" pitchFamily="18" charset="0"/>
              </a:rPr>
              <a:t>2.2.2</a:t>
            </a:r>
            <a:r>
              <a:rPr lang="tr-TR" sz="3600" b="1" i="1" dirty="0">
                <a:effectLst>
                  <a:outerShdw blurRad="38100" dist="38100" dir="2700000" algn="tl">
                    <a:srgbClr val="000000">
                      <a:alpha val="43137"/>
                    </a:srgbClr>
                  </a:outerShdw>
                </a:effectLst>
                <a:latin typeface="Times New Roman" pitchFamily="18" charset="0"/>
                <a:cs typeface="Times New Roman" pitchFamily="18" charset="0"/>
              </a:rPr>
              <a:t>. Aile Mahkemelerinin 6284 sayılı Kanunun uygulanmasında uzmanlaşmasına yönelik büyükşehirlerde yeniden iş dağılımı yapılacaktır. </a:t>
            </a:r>
            <a:endParaRPr lang="tr-TR" sz="3600" dirty="0">
              <a:latin typeface="Times New Roman" pitchFamily="18" charset="0"/>
              <a:cs typeface="Times New Roman" pitchFamily="18" charset="0"/>
            </a:endParaRPr>
          </a:p>
          <a:p>
            <a:pPr marL="285750" indent="-285750">
              <a:buFont typeface="Wingdings" panose="05000000000000000000" pitchFamily="2" charset="2"/>
              <a:buChar char="§"/>
            </a:pPr>
            <a:endParaRPr lang="tr-TR" sz="4000" dirty="0">
              <a:latin typeface="Times New Roman" pitchFamily="18" charset="0"/>
              <a:cs typeface="Times New Roman" pitchFamily="18" charset="0"/>
            </a:endParaRPr>
          </a:p>
          <a:p>
            <a:pPr marL="285750" indent="-285750">
              <a:buFont typeface="Wingdings" panose="05000000000000000000" pitchFamily="2" charset="2"/>
              <a:buChar char="§"/>
            </a:pPr>
            <a:endParaRPr lang="tr-TR" sz="4000" dirty="0">
              <a:latin typeface="Times New Roman" pitchFamily="18" charset="0"/>
              <a:cs typeface="Times New Roman" pitchFamily="18" charset="0"/>
            </a:endParaRPr>
          </a:p>
          <a:p>
            <a:pPr marL="285750" indent="-285750">
              <a:buFont typeface="Wingdings" panose="05000000000000000000" pitchFamily="2" charset="2"/>
              <a:buChar char="§"/>
            </a:pPr>
            <a:endParaRPr lang="tr-TR" sz="4000" dirty="0">
              <a:latin typeface="Times New Roman" pitchFamily="18" charset="0"/>
              <a:cs typeface="Times New Roman" pitchFamily="18" charset="0"/>
            </a:endParaRPr>
          </a:p>
          <a:p>
            <a:pPr marL="285750" indent="-285750">
              <a:buFont typeface="Wingdings" panose="05000000000000000000" pitchFamily="2" charset="2"/>
              <a:buChar char="§"/>
            </a:pPr>
            <a:endParaRPr lang="tr-TR" sz="4000" dirty="0">
              <a:latin typeface="Times New Roman" pitchFamily="18" charset="0"/>
              <a:cs typeface="Times New Roman" pitchFamily="18" charset="0"/>
            </a:endParaRPr>
          </a:p>
          <a:p>
            <a:pPr marL="285750" indent="-285750">
              <a:buFont typeface="Wingdings" panose="05000000000000000000" pitchFamily="2" charset="2"/>
              <a:buChar char="§"/>
            </a:pPr>
            <a:endParaRPr lang="tr-TR" sz="4000" dirty="0">
              <a:latin typeface="Times New Roman" pitchFamily="18" charset="0"/>
              <a:cs typeface="Times New Roman" pitchFamily="18" charset="0"/>
            </a:endParaRPr>
          </a:p>
          <a:p>
            <a:endParaRPr lang="tr-TR" sz="4000" dirty="0">
              <a:latin typeface="Times New Roman" pitchFamily="18" charset="0"/>
              <a:cs typeface="Times New Roman" pitchFamily="18"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85487" y="3883096"/>
            <a:ext cx="3944504" cy="2629012"/>
          </a:xfrm>
          <a:prstGeom prst="rect">
            <a:avLst/>
          </a:prstGeom>
          <a:ln>
            <a:noFill/>
          </a:ln>
          <a:effectLst>
            <a:outerShdw blurRad="292100" dist="139700" dir="2700000" algn="tl" rotWithShape="0">
              <a:srgbClr val="333333">
                <a:alpha val="65000"/>
              </a:srgbClr>
            </a:outerShdw>
          </a:effectLst>
        </p:spPr>
      </p:pic>
      <p:cxnSp>
        <p:nvCxnSpPr>
          <p:cNvPr id="7" name="Düz Bağlayıcı 11"/>
          <p:cNvCxnSpPr/>
          <p:nvPr/>
        </p:nvCxnSpPr>
        <p:spPr>
          <a:xfrm>
            <a:off x="5001201" y="4025074"/>
            <a:ext cx="0" cy="2675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Düz Bağlayıcı 12"/>
          <p:cNvCxnSpPr/>
          <p:nvPr/>
        </p:nvCxnSpPr>
        <p:spPr>
          <a:xfrm>
            <a:off x="5175077" y="4025074"/>
            <a:ext cx="351640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Dikdörtgen 2"/>
          <p:cNvSpPr/>
          <p:nvPr/>
        </p:nvSpPr>
        <p:spPr>
          <a:xfrm>
            <a:off x="5259378" y="4037530"/>
            <a:ext cx="3539558" cy="646331"/>
          </a:xfrm>
          <a:prstGeom prst="rect">
            <a:avLst/>
          </a:prstGeom>
        </p:spPr>
        <p:txBody>
          <a:bodyPr wrap="square">
            <a:spAutoFit/>
          </a:bodyPr>
          <a:lstStyle/>
          <a:p>
            <a:pPr algn="ctr" fontAlgn="base">
              <a:spcBef>
                <a:spcPct val="0"/>
              </a:spcBef>
              <a:spcAft>
                <a:spcPct val="0"/>
              </a:spcAft>
            </a:pPr>
            <a:r>
              <a:rPr lang="tr-TR" b="1" dirty="0">
                <a:solidFill>
                  <a:prstClr val="black"/>
                </a:solidFill>
                <a:latin typeface="Calibri" panose="020F0502020204030204" pitchFamily="34" charset="0"/>
                <a:cs typeface="Calibri" panose="020F0502020204030204" pitchFamily="34" charset="0"/>
              </a:rPr>
              <a:t>Sorumlu </a:t>
            </a:r>
            <a:r>
              <a:rPr lang="tr-TR" b="1" dirty="0" smtClean="0">
                <a:solidFill>
                  <a:prstClr val="black"/>
                </a:solidFill>
                <a:latin typeface="Calibri" panose="020F0502020204030204" pitchFamily="34" charset="0"/>
                <a:cs typeface="Calibri" panose="020F0502020204030204" pitchFamily="34" charset="0"/>
              </a:rPr>
              <a:t>Kurum</a:t>
            </a:r>
            <a:endParaRPr lang="tr-TR" b="1" dirty="0">
              <a:solidFill>
                <a:prstClr val="black"/>
              </a:solidFill>
              <a:latin typeface="Calibri" panose="020F0502020204030204" pitchFamily="34" charset="0"/>
              <a:cs typeface="Calibri" panose="020F0502020204030204" pitchFamily="34" charset="0"/>
            </a:endParaRPr>
          </a:p>
          <a:p>
            <a:pPr algn="ctr" fontAlgn="base">
              <a:spcBef>
                <a:spcPct val="0"/>
              </a:spcBef>
              <a:spcAft>
                <a:spcPct val="0"/>
              </a:spcAft>
            </a:pPr>
            <a:r>
              <a:rPr lang="tr-TR" dirty="0" smtClean="0">
                <a:solidFill>
                  <a:prstClr val="black"/>
                </a:solidFill>
                <a:latin typeface="Calibri" panose="020F0502020204030204" pitchFamily="34" charset="0"/>
                <a:cs typeface="Calibri" panose="020F0502020204030204" pitchFamily="34" charset="0"/>
              </a:rPr>
              <a:t>Hakimler ve Savcılar Kurulu</a:t>
            </a:r>
            <a:endParaRPr lang="tr-TR" dirty="0">
              <a:solidFill>
                <a:prstClr val="black"/>
              </a:solidFill>
              <a:latin typeface="Calibri" panose="020F0502020204030204" pitchFamily="34" charset="0"/>
              <a:cs typeface="Calibri" panose="020F0502020204030204" pitchFamily="34" charset="0"/>
            </a:endParaRPr>
          </a:p>
        </p:txBody>
      </p:sp>
      <p:sp>
        <p:nvSpPr>
          <p:cNvPr id="11" name="Dikdörtgen 13"/>
          <p:cNvSpPr/>
          <p:nvPr/>
        </p:nvSpPr>
        <p:spPr>
          <a:xfrm>
            <a:off x="5236929" y="5027573"/>
            <a:ext cx="3633887" cy="715581"/>
          </a:xfrm>
          <a:prstGeom prst="rect">
            <a:avLst/>
          </a:prstGeom>
        </p:spPr>
        <p:txBody>
          <a:bodyPr wrap="square">
            <a:spAutoFit/>
          </a:bodyPr>
          <a:lstStyle/>
          <a:p>
            <a:pPr fontAlgn="base">
              <a:spcBef>
                <a:spcPct val="0"/>
              </a:spcBef>
              <a:spcAft>
                <a:spcPct val="0"/>
              </a:spcAft>
            </a:pPr>
            <a:r>
              <a:rPr lang="tr-TR" sz="1350" b="1" dirty="0">
                <a:solidFill>
                  <a:prstClr val="black"/>
                </a:solidFill>
                <a:latin typeface="Calibri" panose="020F0502020204030204" pitchFamily="34" charset="0"/>
                <a:cs typeface="Calibri" panose="020F0502020204030204" pitchFamily="34" charset="0"/>
              </a:rPr>
              <a:t>İlgili Kurumlar</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Adalet Bakanlığı Ceza İşleri Genel Müdürlüğü</a:t>
            </a:r>
            <a:endParaRPr lang="tr-TR" sz="1350" dirty="0">
              <a:solidFill>
                <a:prstClr val="black"/>
              </a:solidFill>
              <a:latin typeface="Calibri" panose="020F0502020204030204" pitchFamily="34" charset="0"/>
              <a:cs typeface="Calibri" panose="020F0502020204030204" pitchFamily="34" charset="0"/>
            </a:endParaRP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Calibri" panose="020F0502020204030204" pitchFamily="34" charset="0"/>
                <a:cs typeface="Calibri" panose="020F0502020204030204" pitchFamily="34" charset="0"/>
              </a:rPr>
              <a:t>İlgili Kurum ve Kuruluşlar</a:t>
            </a:r>
          </a:p>
        </p:txBody>
      </p:sp>
      <p:sp>
        <p:nvSpPr>
          <p:cNvPr id="12" name="Unvan 1"/>
          <p:cNvSpPr txBox="1">
            <a:spLocks/>
          </p:cNvSpPr>
          <p:nvPr/>
        </p:nvSpPr>
        <p:spPr>
          <a:xfrm>
            <a:off x="-211569" y="506060"/>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1400" b="1" u="sng" dirty="0" smtClean="0">
                <a:solidFill>
                  <a:schemeClr val="bg1"/>
                </a:solidFill>
                <a:latin typeface="Times New Roman" panose="02020603050405020304" pitchFamily="18" charset="0"/>
                <a:cs typeface="Times New Roman" panose="02020603050405020304" pitchFamily="18" charset="0"/>
              </a:rPr>
              <a:t>İL </a:t>
            </a:r>
            <a:r>
              <a:rPr lang="tr-TR" sz="1400" b="1" u="sng" dirty="0">
                <a:solidFill>
                  <a:schemeClr val="bg1"/>
                </a:solidFill>
                <a:latin typeface="Times New Roman" panose="02020603050405020304" pitchFamily="18" charset="0"/>
                <a:cs typeface="Times New Roman" panose="02020603050405020304" pitchFamily="18" charset="0"/>
              </a:rPr>
              <a:t>İDARESİ DÜZEYİNDE ULAŞILMASI </a:t>
            </a:r>
            <a:r>
              <a:rPr lang="tr-TR" sz="1400" b="1" u="sng" dirty="0" smtClean="0">
                <a:solidFill>
                  <a:schemeClr val="bg1"/>
                </a:solidFill>
                <a:latin typeface="Times New Roman" panose="02020603050405020304" pitchFamily="18" charset="0"/>
                <a:cs typeface="Times New Roman" panose="02020603050405020304" pitchFamily="18" charset="0"/>
              </a:rPr>
              <a:t>BEKLENEN HEDEFLER</a:t>
            </a:r>
            <a:endParaRPr lang="tr-TR" sz="1400" b="1" u="sng" dirty="0">
              <a:solidFill>
                <a:schemeClr val="bg1"/>
              </a:solidFill>
              <a:latin typeface="Times New Roman" panose="02020603050405020304" pitchFamily="18" charset="0"/>
              <a:cs typeface="Times New Roman" panose="02020603050405020304" pitchFamily="18" charset="0"/>
            </a:endParaRPr>
          </a:p>
          <a:p>
            <a:r>
              <a:rPr lang="tr-TR" sz="2400" b="1" dirty="0">
                <a:solidFill>
                  <a:schemeClr val="bg1"/>
                </a:solidFill>
                <a:latin typeface="Times New Roman" panose="02020603050405020304" pitchFamily="18" charset="0"/>
                <a:cs typeface="Times New Roman" panose="02020603050405020304" pitchFamily="18" charset="0"/>
              </a:rPr>
              <a:t>K</a:t>
            </a:r>
            <a:r>
              <a:rPr lang="tr-TR" sz="2400" b="1" dirty="0" smtClean="0">
                <a:solidFill>
                  <a:schemeClr val="bg1"/>
                </a:solidFill>
                <a:latin typeface="Times New Roman" panose="02020603050405020304" pitchFamily="18" charset="0"/>
                <a:cs typeface="Times New Roman" panose="02020603050405020304" pitchFamily="18" charset="0"/>
              </a:rPr>
              <a:t>URUMSAL KAPASİTENİN GELİŞTİRİLMESİ</a:t>
            </a:r>
            <a:endParaRPr lang="tr-TR"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814529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EBD2D-6D4B-4881-B118-FAF62D2A1B6B}" type="slidenum">
              <a:rPr lang="tr-TR" smtClean="0"/>
              <a:pPr>
                <a:defRPr/>
              </a:pPr>
              <a:t>36</a:t>
            </a:fld>
            <a:endParaRPr lang="tr-TR"/>
          </a:p>
        </p:txBody>
      </p:sp>
      <p:sp>
        <p:nvSpPr>
          <p:cNvPr id="5" name="Slayt Numarası Yer Tutucusu 1"/>
          <p:cNvSpPr txBox="1">
            <a:spLocks/>
          </p:cNvSpPr>
          <p:nvPr/>
        </p:nvSpPr>
        <p:spPr>
          <a:xfrm>
            <a:off x="6457950" y="6380743"/>
            <a:ext cx="2057400" cy="340732"/>
          </a:xfrm>
          <a:prstGeom prst="rect">
            <a:avLst/>
          </a:prstGeom>
        </p:spPr>
        <p:txBody>
          <a:bodyPr vert="horz" lIns="91440" tIns="45720" rIns="91440" bIns="45720" rtlCol="0" anchor="ctr"/>
          <a:lstStyle>
            <a:defPPr>
              <a:defRPr lang="tr-TR"/>
            </a:defPPr>
            <a:lvl1pPr marL="0" algn="r" defTabSz="914400" rtl="0" eaLnBrk="1" latinLnBrk="0" hangingPunct="1">
              <a:defRPr sz="12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C67CEC0-DE57-4934-89EF-E6E48424F483}" type="slidenum">
              <a:rPr lang="tr-TR" smtClean="0"/>
              <a:pPr>
                <a:defRPr/>
              </a:pPr>
              <a:t>36</a:t>
            </a:fld>
            <a:endParaRPr lang="tr-TR" dirty="0"/>
          </a:p>
        </p:txBody>
      </p:sp>
      <p:sp>
        <p:nvSpPr>
          <p:cNvPr id="8" name="Dikdörtgen 7"/>
          <p:cNvSpPr/>
          <p:nvPr/>
        </p:nvSpPr>
        <p:spPr>
          <a:xfrm>
            <a:off x="424804" y="1343922"/>
            <a:ext cx="8323231" cy="4662814"/>
          </a:xfrm>
          <a:prstGeom prst="rect">
            <a:avLst/>
          </a:prstGeom>
        </p:spPr>
        <p:txBody>
          <a:bodyPr wrap="square">
            <a:spAutoFit/>
          </a:bodyPr>
          <a:lstStyle/>
          <a:p>
            <a:pPr algn="r"/>
            <a:r>
              <a:rPr lang="tr-TR" sz="2700" b="1" i="1" dirty="0">
                <a:effectLst>
                  <a:outerShdw blurRad="38100" dist="38100" dir="2700000" algn="tl">
                    <a:srgbClr val="000000">
                      <a:alpha val="43137"/>
                    </a:srgbClr>
                  </a:outerShdw>
                </a:effectLst>
                <a:latin typeface="Times New Roman" pitchFamily="18" charset="0"/>
                <a:cs typeface="Times New Roman" pitchFamily="18" charset="0"/>
              </a:rPr>
              <a:t>2.2.1. Aile Mahkemeleri tarafından 6284 sayılı Kanuna ilişkin tedbirlerin değerlendirilmesi/ gözden geçirilmesi sürecinde; AÇSH İl Müdürlüğü tarafından vakaların değerlendirilerek Cumhuriyet Savcılarına ve Mahkemelere sunulmasına yönelik uygulama geliştirilecektir. </a:t>
            </a:r>
            <a:endParaRPr lang="tr-TR" sz="2700" dirty="0">
              <a:latin typeface="Times New Roman" pitchFamily="18" charset="0"/>
              <a:cs typeface="Times New Roman" pitchFamily="18" charset="0"/>
            </a:endParaRPr>
          </a:p>
          <a:p>
            <a:pPr marL="285750" indent="-285750">
              <a:buFont typeface="Wingdings" panose="05000000000000000000" pitchFamily="2" charset="2"/>
              <a:buChar char="§"/>
            </a:pPr>
            <a:endParaRPr lang="tr-TR" sz="2700" dirty="0">
              <a:latin typeface="Times New Roman" pitchFamily="18" charset="0"/>
              <a:cs typeface="Times New Roman" pitchFamily="18" charset="0"/>
            </a:endParaRPr>
          </a:p>
          <a:p>
            <a:pPr marL="285750" indent="-285750">
              <a:buFont typeface="Wingdings" panose="05000000000000000000" pitchFamily="2" charset="2"/>
              <a:buChar char="§"/>
            </a:pPr>
            <a:endParaRPr lang="tr-TR" sz="2700" dirty="0">
              <a:latin typeface="Times New Roman" pitchFamily="18" charset="0"/>
              <a:cs typeface="Times New Roman" pitchFamily="18" charset="0"/>
            </a:endParaRPr>
          </a:p>
          <a:p>
            <a:pPr marL="285750" indent="-285750">
              <a:buFont typeface="Wingdings" panose="05000000000000000000" pitchFamily="2" charset="2"/>
              <a:buChar char="§"/>
            </a:pPr>
            <a:endParaRPr lang="tr-TR" sz="2700" dirty="0">
              <a:latin typeface="Times New Roman" pitchFamily="18" charset="0"/>
              <a:cs typeface="Times New Roman" pitchFamily="18" charset="0"/>
            </a:endParaRPr>
          </a:p>
          <a:p>
            <a:pPr marL="285750" indent="-285750">
              <a:buFont typeface="Wingdings" panose="05000000000000000000" pitchFamily="2" charset="2"/>
              <a:buChar char="§"/>
            </a:pPr>
            <a:endParaRPr lang="tr-TR" sz="2700" dirty="0">
              <a:latin typeface="Times New Roman" pitchFamily="18" charset="0"/>
              <a:cs typeface="Times New Roman" pitchFamily="18" charset="0"/>
            </a:endParaRPr>
          </a:p>
          <a:p>
            <a:endParaRPr lang="tr-TR" sz="2700" dirty="0">
              <a:latin typeface="Times New Roman" pitchFamily="18" charset="0"/>
              <a:cs typeface="Times New Roman" pitchFamily="18" charset="0"/>
            </a:endParaRPr>
          </a:p>
        </p:txBody>
      </p:sp>
      <p:cxnSp>
        <p:nvCxnSpPr>
          <p:cNvPr id="7" name="Düz Bağlayıcı 11"/>
          <p:cNvCxnSpPr/>
          <p:nvPr/>
        </p:nvCxnSpPr>
        <p:spPr>
          <a:xfrm>
            <a:off x="5001201" y="4025074"/>
            <a:ext cx="0" cy="2675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Düz Bağlayıcı 12"/>
          <p:cNvCxnSpPr/>
          <p:nvPr/>
        </p:nvCxnSpPr>
        <p:spPr>
          <a:xfrm>
            <a:off x="5175077" y="4025074"/>
            <a:ext cx="351640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Dikdörtgen 2"/>
          <p:cNvSpPr/>
          <p:nvPr/>
        </p:nvSpPr>
        <p:spPr>
          <a:xfrm>
            <a:off x="5259378" y="4037530"/>
            <a:ext cx="3539558" cy="646331"/>
          </a:xfrm>
          <a:prstGeom prst="rect">
            <a:avLst/>
          </a:prstGeom>
        </p:spPr>
        <p:txBody>
          <a:bodyPr wrap="square">
            <a:spAutoFit/>
          </a:bodyPr>
          <a:lstStyle/>
          <a:p>
            <a:pPr algn="ctr" fontAlgn="base">
              <a:spcBef>
                <a:spcPct val="0"/>
              </a:spcBef>
              <a:spcAft>
                <a:spcPct val="0"/>
              </a:spcAft>
            </a:pPr>
            <a:r>
              <a:rPr lang="tr-TR" b="1" dirty="0">
                <a:solidFill>
                  <a:prstClr val="black"/>
                </a:solidFill>
                <a:latin typeface="Calibri" panose="020F0502020204030204" pitchFamily="34" charset="0"/>
                <a:cs typeface="Calibri" panose="020F0502020204030204" pitchFamily="34" charset="0"/>
              </a:rPr>
              <a:t>Sorumlu </a:t>
            </a:r>
            <a:r>
              <a:rPr lang="tr-TR" b="1" dirty="0" smtClean="0">
                <a:solidFill>
                  <a:prstClr val="black"/>
                </a:solidFill>
                <a:latin typeface="Calibri" panose="020F0502020204030204" pitchFamily="34" charset="0"/>
                <a:cs typeface="Calibri" panose="020F0502020204030204" pitchFamily="34" charset="0"/>
              </a:rPr>
              <a:t>Kurum</a:t>
            </a:r>
            <a:endParaRPr lang="tr-TR" b="1" dirty="0">
              <a:solidFill>
                <a:prstClr val="black"/>
              </a:solidFill>
              <a:latin typeface="Calibri" panose="020F0502020204030204" pitchFamily="34" charset="0"/>
              <a:cs typeface="Calibri" panose="020F0502020204030204" pitchFamily="34" charset="0"/>
            </a:endParaRPr>
          </a:p>
          <a:p>
            <a:pPr algn="ctr" fontAlgn="base">
              <a:spcBef>
                <a:spcPct val="0"/>
              </a:spcBef>
              <a:spcAft>
                <a:spcPct val="0"/>
              </a:spcAft>
            </a:pPr>
            <a:r>
              <a:rPr lang="tr-TR" dirty="0" smtClean="0">
                <a:solidFill>
                  <a:prstClr val="black"/>
                </a:solidFill>
                <a:latin typeface="Calibri" panose="020F0502020204030204" pitchFamily="34" charset="0"/>
                <a:cs typeface="Calibri" panose="020F0502020204030204" pitchFamily="34" charset="0"/>
              </a:rPr>
              <a:t>Adalet Bakanlığı</a:t>
            </a:r>
            <a:endParaRPr lang="tr-TR" dirty="0">
              <a:solidFill>
                <a:prstClr val="black"/>
              </a:solidFill>
              <a:latin typeface="Calibri" panose="020F0502020204030204" pitchFamily="34" charset="0"/>
              <a:cs typeface="Calibri" panose="020F0502020204030204" pitchFamily="34" charset="0"/>
            </a:endParaRPr>
          </a:p>
        </p:txBody>
      </p:sp>
      <p:sp>
        <p:nvSpPr>
          <p:cNvPr id="11" name="Dikdörtgen 13"/>
          <p:cNvSpPr/>
          <p:nvPr/>
        </p:nvSpPr>
        <p:spPr>
          <a:xfrm>
            <a:off x="5236929" y="5027573"/>
            <a:ext cx="3633887" cy="715581"/>
          </a:xfrm>
          <a:prstGeom prst="rect">
            <a:avLst/>
          </a:prstGeom>
        </p:spPr>
        <p:txBody>
          <a:bodyPr wrap="square">
            <a:spAutoFit/>
          </a:bodyPr>
          <a:lstStyle/>
          <a:p>
            <a:pPr fontAlgn="base">
              <a:spcBef>
                <a:spcPct val="0"/>
              </a:spcBef>
              <a:spcAft>
                <a:spcPct val="0"/>
              </a:spcAft>
            </a:pPr>
            <a:r>
              <a:rPr lang="tr-TR" sz="1350" b="1" dirty="0">
                <a:solidFill>
                  <a:prstClr val="black"/>
                </a:solidFill>
                <a:latin typeface="Calibri" panose="020F0502020204030204" pitchFamily="34" charset="0"/>
                <a:cs typeface="Calibri" panose="020F0502020204030204" pitchFamily="34" charset="0"/>
              </a:rPr>
              <a:t>İlgili Kurumlar</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AÇSHB</a:t>
            </a:r>
            <a:endParaRPr lang="tr-TR" sz="1350" dirty="0">
              <a:solidFill>
                <a:prstClr val="black"/>
              </a:solidFill>
              <a:latin typeface="Calibri" panose="020F0502020204030204" pitchFamily="34" charset="0"/>
              <a:cs typeface="Calibri" panose="020F0502020204030204" pitchFamily="34" charset="0"/>
            </a:endParaRP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Calibri" panose="020F0502020204030204" pitchFamily="34" charset="0"/>
                <a:cs typeface="Calibri" panose="020F0502020204030204" pitchFamily="34" charset="0"/>
              </a:rPr>
              <a:t>İlgili Kurum ve Kuruluşlar</a:t>
            </a:r>
          </a:p>
        </p:txBody>
      </p:sp>
      <p:sp>
        <p:nvSpPr>
          <p:cNvPr id="12" name="Unvan 1"/>
          <p:cNvSpPr txBox="1">
            <a:spLocks/>
          </p:cNvSpPr>
          <p:nvPr/>
        </p:nvSpPr>
        <p:spPr>
          <a:xfrm>
            <a:off x="-211569" y="506060"/>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1400" b="1" u="sng" dirty="0" smtClean="0">
                <a:solidFill>
                  <a:schemeClr val="bg1"/>
                </a:solidFill>
                <a:latin typeface="Times New Roman" panose="02020603050405020304" pitchFamily="18" charset="0"/>
                <a:cs typeface="Times New Roman" panose="02020603050405020304" pitchFamily="18" charset="0"/>
              </a:rPr>
              <a:t>İL </a:t>
            </a:r>
            <a:r>
              <a:rPr lang="tr-TR" sz="1400" b="1" u="sng" dirty="0">
                <a:solidFill>
                  <a:schemeClr val="bg1"/>
                </a:solidFill>
                <a:latin typeface="Times New Roman" panose="02020603050405020304" pitchFamily="18" charset="0"/>
                <a:cs typeface="Times New Roman" panose="02020603050405020304" pitchFamily="18" charset="0"/>
              </a:rPr>
              <a:t>İDARESİ DÜZEYİNDE ULAŞILMASI </a:t>
            </a:r>
            <a:r>
              <a:rPr lang="tr-TR" sz="1400" b="1" u="sng" dirty="0" smtClean="0">
                <a:solidFill>
                  <a:schemeClr val="bg1"/>
                </a:solidFill>
                <a:latin typeface="Times New Roman" panose="02020603050405020304" pitchFamily="18" charset="0"/>
                <a:cs typeface="Times New Roman" panose="02020603050405020304" pitchFamily="18" charset="0"/>
              </a:rPr>
              <a:t>BEKLENEN HEDEFLER</a:t>
            </a:r>
            <a:endParaRPr lang="tr-TR" sz="1400" b="1" u="sng" dirty="0">
              <a:solidFill>
                <a:schemeClr val="bg1"/>
              </a:solidFill>
              <a:latin typeface="Times New Roman" panose="02020603050405020304" pitchFamily="18" charset="0"/>
              <a:cs typeface="Times New Roman" panose="02020603050405020304" pitchFamily="18" charset="0"/>
            </a:endParaRPr>
          </a:p>
          <a:p>
            <a:r>
              <a:rPr lang="tr-TR" sz="2400" b="1" dirty="0">
                <a:solidFill>
                  <a:schemeClr val="bg1"/>
                </a:solidFill>
                <a:latin typeface="Times New Roman" panose="02020603050405020304" pitchFamily="18" charset="0"/>
                <a:cs typeface="Times New Roman" panose="02020603050405020304" pitchFamily="18" charset="0"/>
              </a:rPr>
              <a:t>K</a:t>
            </a:r>
            <a:r>
              <a:rPr lang="tr-TR" sz="2400" b="1" dirty="0" smtClean="0">
                <a:solidFill>
                  <a:schemeClr val="bg1"/>
                </a:solidFill>
                <a:latin typeface="Times New Roman" panose="02020603050405020304" pitchFamily="18" charset="0"/>
                <a:cs typeface="Times New Roman" panose="02020603050405020304" pitchFamily="18" charset="0"/>
              </a:rPr>
              <a:t>URUMSAL KAPASİTENİN GELİŞTİRİLMESİ</a:t>
            </a:r>
            <a:endParaRPr lang="tr-TR" sz="2400" b="1" dirty="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04831" y="3591148"/>
            <a:ext cx="4588216" cy="2900044"/>
          </a:xfrm>
          <a:prstGeom prst="rect">
            <a:avLst/>
          </a:prstGeom>
        </p:spPr>
      </p:pic>
    </p:spTree>
    <p:extLst>
      <p:ext uri="{BB962C8B-B14F-4D97-AF65-F5344CB8AC3E}">
        <p14:creationId xmlns:p14="http://schemas.microsoft.com/office/powerpoint/2010/main" xmlns="" val="16121637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EBD2D-6D4B-4881-B118-FAF62D2A1B6B}" type="slidenum">
              <a:rPr lang="tr-TR" smtClean="0"/>
              <a:pPr>
                <a:defRPr/>
              </a:pPr>
              <a:t>37</a:t>
            </a:fld>
            <a:endParaRPr lang="tr-TR"/>
          </a:p>
        </p:txBody>
      </p:sp>
      <p:sp>
        <p:nvSpPr>
          <p:cNvPr id="5" name="Slayt Numarası Yer Tutucusu 1"/>
          <p:cNvSpPr txBox="1">
            <a:spLocks/>
          </p:cNvSpPr>
          <p:nvPr/>
        </p:nvSpPr>
        <p:spPr>
          <a:xfrm>
            <a:off x="6457950" y="6380743"/>
            <a:ext cx="2057400" cy="340732"/>
          </a:xfrm>
          <a:prstGeom prst="rect">
            <a:avLst/>
          </a:prstGeom>
        </p:spPr>
        <p:txBody>
          <a:bodyPr vert="horz" lIns="91440" tIns="45720" rIns="91440" bIns="45720" rtlCol="0" anchor="ctr"/>
          <a:lstStyle>
            <a:defPPr>
              <a:defRPr lang="tr-TR"/>
            </a:defPPr>
            <a:lvl1pPr marL="0" algn="r" defTabSz="914400" rtl="0" eaLnBrk="1" latinLnBrk="0" hangingPunct="1">
              <a:defRPr sz="12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C67CEC0-DE57-4934-89EF-E6E48424F483}" type="slidenum">
              <a:rPr lang="tr-TR" smtClean="0"/>
              <a:pPr>
                <a:defRPr/>
              </a:pPr>
              <a:t>37</a:t>
            </a:fld>
            <a:endParaRPr lang="tr-TR" dirty="0"/>
          </a:p>
        </p:txBody>
      </p:sp>
      <p:sp>
        <p:nvSpPr>
          <p:cNvPr id="8" name="Dikdörtgen 7"/>
          <p:cNvSpPr/>
          <p:nvPr/>
        </p:nvSpPr>
        <p:spPr>
          <a:xfrm>
            <a:off x="215646" y="1247996"/>
            <a:ext cx="8743159" cy="4832093"/>
          </a:xfrm>
          <a:prstGeom prst="rect">
            <a:avLst/>
          </a:prstGeom>
        </p:spPr>
        <p:txBody>
          <a:bodyPr wrap="square">
            <a:spAutoFit/>
          </a:bodyPr>
          <a:lstStyle/>
          <a:p>
            <a:pPr algn="r"/>
            <a:r>
              <a:rPr lang="tr-TR" sz="2700" b="1" i="1" dirty="0" smtClean="0">
                <a:effectLst>
                  <a:outerShdw blurRad="38100" dist="38100" dir="2700000" algn="tl">
                    <a:srgbClr val="000000">
                      <a:alpha val="43137"/>
                    </a:srgbClr>
                  </a:outerShdw>
                </a:effectLst>
                <a:latin typeface="Times New Roman"/>
                <a:cs typeface="Times New Roman"/>
              </a:rPr>
              <a:t>3.2.4. </a:t>
            </a:r>
            <a:r>
              <a:rPr lang="tr-TR" sz="2700" b="1" i="1" dirty="0">
                <a:effectLst>
                  <a:outerShdw blurRad="38100" dist="38100" dir="2700000" algn="tl">
                    <a:srgbClr val="000000">
                      <a:alpha val="43137"/>
                    </a:srgbClr>
                  </a:outerShdw>
                </a:effectLst>
                <a:latin typeface="Times New Roman"/>
                <a:cs typeface="Times New Roman"/>
              </a:rPr>
              <a:t>İçişleri Bakanlığı Emniyet Genel Müdürlüğü ve Jandarma Genel Komutanlığı tarafından kadına yönelik şiddetle mücadele kapsamında her kolluk biriminde (polis merkezi-jandarma karakolu) eğitimli personelin görevlendirilmesine ilişkin kurumsal kapasitenin arttırılması sağlanacaktır</a:t>
            </a:r>
            <a:r>
              <a:rPr lang="tr-TR" sz="2700" b="1" i="1" dirty="0" smtClean="0">
                <a:effectLst>
                  <a:outerShdw blurRad="38100" dist="38100" dir="2700000" algn="tl">
                    <a:srgbClr val="000000">
                      <a:alpha val="43137"/>
                    </a:srgbClr>
                  </a:outerShdw>
                </a:effectLst>
                <a:latin typeface="Times New Roman"/>
                <a:cs typeface="Times New Roman"/>
              </a:rPr>
              <a:t>.</a:t>
            </a:r>
            <a:endParaRPr lang="tr-TR" sz="2700" b="1" i="1" dirty="0">
              <a:effectLst>
                <a:outerShdw blurRad="38100" dist="38100" dir="2700000" algn="tl">
                  <a:srgbClr val="000000">
                    <a:alpha val="43137"/>
                  </a:srgbClr>
                </a:outerShdw>
              </a:effectLst>
              <a:latin typeface="Times New Roman"/>
              <a:cs typeface="Times New Roman"/>
            </a:endParaRPr>
          </a:p>
          <a:p>
            <a:pPr marL="285750" indent="-285750">
              <a:buFont typeface="Wingdings" panose="05000000000000000000" pitchFamily="2" charset="2"/>
              <a:buChar char="§"/>
            </a:pPr>
            <a:endParaRPr lang="tr-TR" sz="2800" dirty="0">
              <a:latin typeface="Times New Roman"/>
              <a:cs typeface="Times New Roman"/>
            </a:endParaRPr>
          </a:p>
          <a:p>
            <a:pPr marL="285750" indent="-285750">
              <a:buFont typeface="Wingdings" panose="05000000000000000000" pitchFamily="2" charset="2"/>
              <a:buChar char="§"/>
            </a:pPr>
            <a:endParaRPr lang="tr-TR" sz="2800" dirty="0">
              <a:latin typeface="Times New Roman"/>
              <a:cs typeface="Times New Roman"/>
            </a:endParaRPr>
          </a:p>
          <a:p>
            <a:endParaRPr lang="tr-TR" sz="2800" dirty="0" smtClean="0">
              <a:latin typeface="Times New Roman"/>
              <a:cs typeface="Times New Roman"/>
            </a:endParaRPr>
          </a:p>
          <a:p>
            <a:endParaRPr lang="tr-TR" sz="2800" dirty="0">
              <a:latin typeface="Times New Roman"/>
              <a:cs typeface="Times New Roman"/>
            </a:endParaRPr>
          </a:p>
          <a:p>
            <a:endParaRPr lang="tr-TR" sz="2800" dirty="0">
              <a:latin typeface="Times New Roman"/>
              <a:cs typeface="Times New Roman"/>
            </a:endParaRPr>
          </a:p>
        </p:txBody>
      </p:sp>
      <p:cxnSp>
        <p:nvCxnSpPr>
          <p:cNvPr id="9" name="Düz Bağlayıcı 11"/>
          <p:cNvCxnSpPr/>
          <p:nvPr/>
        </p:nvCxnSpPr>
        <p:spPr>
          <a:xfrm>
            <a:off x="5001201" y="4025074"/>
            <a:ext cx="0" cy="2675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Düz Bağlayıcı 12"/>
          <p:cNvCxnSpPr/>
          <p:nvPr/>
        </p:nvCxnSpPr>
        <p:spPr>
          <a:xfrm>
            <a:off x="5175077" y="4025074"/>
            <a:ext cx="351640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ikdörtgen 2"/>
          <p:cNvSpPr/>
          <p:nvPr/>
        </p:nvSpPr>
        <p:spPr>
          <a:xfrm>
            <a:off x="5259378" y="4037530"/>
            <a:ext cx="3539558" cy="1200329"/>
          </a:xfrm>
          <a:prstGeom prst="rect">
            <a:avLst/>
          </a:prstGeom>
        </p:spPr>
        <p:txBody>
          <a:bodyPr wrap="square">
            <a:spAutoFit/>
          </a:bodyPr>
          <a:lstStyle/>
          <a:p>
            <a:pPr algn="ctr" fontAlgn="base">
              <a:spcBef>
                <a:spcPct val="0"/>
              </a:spcBef>
              <a:spcAft>
                <a:spcPct val="0"/>
              </a:spcAft>
            </a:pPr>
            <a:r>
              <a:rPr lang="tr-TR" b="1" dirty="0">
                <a:solidFill>
                  <a:prstClr val="black"/>
                </a:solidFill>
                <a:latin typeface="Calibri" panose="020F0502020204030204" pitchFamily="34" charset="0"/>
                <a:cs typeface="Calibri" panose="020F0502020204030204" pitchFamily="34" charset="0"/>
              </a:rPr>
              <a:t>Sorumlu </a:t>
            </a:r>
            <a:r>
              <a:rPr lang="tr-TR" b="1" dirty="0" smtClean="0">
                <a:solidFill>
                  <a:prstClr val="black"/>
                </a:solidFill>
                <a:latin typeface="Calibri" panose="020F0502020204030204" pitchFamily="34" charset="0"/>
                <a:cs typeface="Calibri" panose="020F0502020204030204" pitchFamily="34" charset="0"/>
              </a:rPr>
              <a:t>Kurum</a:t>
            </a:r>
            <a:endParaRPr lang="tr-TR" b="1" dirty="0">
              <a:solidFill>
                <a:prstClr val="black"/>
              </a:solidFill>
              <a:latin typeface="Calibri" panose="020F0502020204030204" pitchFamily="34" charset="0"/>
              <a:cs typeface="Calibri" panose="020F0502020204030204" pitchFamily="34" charset="0"/>
            </a:endParaRPr>
          </a:p>
          <a:p>
            <a:pPr algn="ctr" fontAlgn="base">
              <a:spcBef>
                <a:spcPct val="0"/>
              </a:spcBef>
              <a:spcAft>
                <a:spcPct val="0"/>
              </a:spcAft>
            </a:pPr>
            <a:r>
              <a:rPr lang="tr-TR" dirty="0" smtClean="0">
                <a:solidFill>
                  <a:prstClr val="black"/>
                </a:solidFill>
                <a:latin typeface="Calibri" panose="020F0502020204030204" pitchFamily="34" charset="0"/>
                <a:cs typeface="Calibri" panose="020F0502020204030204" pitchFamily="34" charset="0"/>
              </a:rPr>
              <a:t>İçişleri Bakanlığı </a:t>
            </a:r>
          </a:p>
          <a:p>
            <a:pPr algn="ctr" fontAlgn="base">
              <a:spcBef>
                <a:spcPct val="0"/>
              </a:spcBef>
              <a:spcAft>
                <a:spcPct val="0"/>
              </a:spcAft>
            </a:pPr>
            <a:r>
              <a:rPr lang="tr-TR" dirty="0" smtClean="0">
                <a:solidFill>
                  <a:prstClr val="black"/>
                </a:solidFill>
                <a:latin typeface="Calibri" panose="020F0502020204030204" pitchFamily="34" charset="0"/>
                <a:cs typeface="Calibri" panose="020F0502020204030204" pitchFamily="34" charset="0"/>
              </a:rPr>
              <a:t>Emniyet Genel Müdürlüğü Jandarma Genel Müdürlüğü</a:t>
            </a:r>
          </a:p>
        </p:txBody>
      </p:sp>
      <p:sp>
        <p:nvSpPr>
          <p:cNvPr id="12" name="Dikdörtgen 13"/>
          <p:cNvSpPr/>
          <p:nvPr/>
        </p:nvSpPr>
        <p:spPr>
          <a:xfrm>
            <a:off x="5236929" y="5387033"/>
            <a:ext cx="3633887" cy="715581"/>
          </a:xfrm>
          <a:prstGeom prst="rect">
            <a:avLst/>
          </a:prstGeom>
        </p:spPr>
        <p:txBody>
          <a:bodyPr wrap="square">
            <a:spAutoFit/>
          </a:bodyPr>
          <a:lstStyle/>
          <a:p>
            <a:pPr fontAlgn="base">
              <a:spcBef>
                <a:spcPct val="0"/>
              </a:spcBef>
              <a:spcAft>
                <a:spcPct val="0"/>
              </a:spcAft>
            </a:pPr>
            <a:r>
              <a:rPr lang="tr-TR" sz="1350" b="1" dirty="0">
                <a:solidFill>
                  <a:prstClr val="black"/>
                </a:solidFill>
                <a:latin typeface="Calibri" panose="020F0502020204030204" pitchFamily="34" charset="0"/>
                <a:cs typeface="Calibri" panose="020F0502020204030204" pitchFamily="34" charset="0"/>
              </a:rPr>
              <a:t>İlgili Kurumlar</a:t>
            </a: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Calibri" panose="020F0502020204030204" pitchFamily="34" charset="0"/>
                <a:cs typeface="Calibri" panose="020F0502020204030204" pitchFamily="34" charset="0"/>
              </a:rPr>
              <a:t>Aile, Çalışma ve Sosyal </a:t>
            </a:r>
            <a:r>
              <a:rPr lang="tr-TR" sz="1350" dirty="0" smtClean="0">
                <a:solidFill>
                  <a:prstClr val="black"/>
                </a:solidFill>
                <a:latin typeface="Calibri" panose="020F0502020204030204" pitchFamily="34" charset="0"/>
                <a:cs typeface="Calibri" panose="020F0502020204030204" pitchFamily="34" charset="0"/>
              </a:rPr>
              <a:t>Hizmetler Bakanlığı</a:t>
            </a:r>
            <a:endParaRPr lang="tr-TR" sz="1350" dirty="0">
              <a:solidFill>
                <a:prstClr val="black"/>
              </a:solidFill>
              <a:latin typeface="Calibri" panose="020F0502020204030204" pitchFamily="34" charset="0"/>
              <a:cs typeface="Calibri" panose="020F0502020204030204" pitchFamily="34" charset="0"/>
            </a:endParaRP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Calibri" panose="020F0502020204030204" pitchFamily="34" charset="0"/>
                <a:cs typeface="Calibri" panose="020F0502020204030204" pitchFamily="34" charset="0"/>
              </a:rPr>
              <a:t>İlgili Kurum ve Kuruluşlar</a:t>
            </a:r>
          </a:p>
        </p:txBody>
      </p:sp>
      <p:pic>
        <p:nvPicPr>
          <p:cNvPr id="2" name="Picture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19800" y="3989890"/>
            <a:ext cx="4387195" cy="2193598"/>
          </a:xfrm>
          <a:prstGeom prst="rect">
            <a:avLst/>
          </a:prstGeom>
        </p:spPr>
      </p:pic>
      <p:sp>
        <p:nvSpPr>
          <p:cNvPr id="13" name="Unvan 1"/>
          <p:cNvSpPr txBox="1">
            <a:spLocks/>
          </p:cNvSpPr>
          <p:nvPr/>
        </p:nvSpPr>
        <p:spPr>
          <a:xfrm>
            <a:off x="-211569" y="506060"/>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1400" b="1" u="sng" dirty="0" smtClean="0">
                <a:solidFill>
                  <a:schemeClr val="bg1"/>
                </a:solidFill>
                <a:latin typeface="Times New Roman" panose="02020603050405020304" pitchFamily="18" charset="0"/>
                <a:cs typeface="Times New Roman" panose="02020603050405020304" pitchFamily="18" charset="0"/>
              </a:rPr>
              <a:t>İL </a:t>
            </a:r>
            <a:r>
              <a:rPr lang="tr-TR" sz="1400" b="1" u="sng" dirty="0">
                <a:solidFill>
                  <a:schemeClr val="bg1"/>
                </a:solidFill>
                <a:latin typeface="Times New Roman" panose="02020603050405020304" pitchFamily="18" charset="0"/>
                <a:cs typeface="Times New Roman" panose="02020603050405020304" pitchFamily="18" charset="0"/>
              </a:rPr>
              <a:t>İDARESİ DÜZEYİNDE ULAŞILMASI </a:t>
            </a:r>
            <a:r>
              <a:rPr lang="tr-TR" sz="1400" b="1" u="sng" dirty="0" smtClean="0">
                <a:solidFill>
                  <a:schemeClr val="bg1"/>
                </a:solidFill>
                <a:latin typeface="Times New Roman" panose="02020603050405020304" pitchFamily="18" charset="0"/>
                <a:cs typeface="Times New Roman" panose="02020603050405020304" pitchFamily="18" charset="0"/>
              </a:rPr>
              <a:t>BEKLENEN HEDEFLER</a:t>
            </a:r>
            <a:endParaRPr lang="tr-TR" sz="1400" b="1" u="sng" dirty="0">
              <a:solidFill>
                <a:schemeClr val="bg1"/>
              </a:solidFill>
              <a:latin typeface="Times New Roman" panose="02020603050405020304" pitchFamily="18" charset="0"/>
              <a:cs typeface="Times New Roman" panose="02020603050405020304" pitchFamily="18" charset="0"/>
            </a:endParaRPr>
          </a:p>
          <a:p>
            <a:r>
              <a:rPr lang="tr-TR" sz="2400" b="1" dirty="0">
                <a:solidFill>
                  <a:schemeClr val="bg1"/>
                </a:solidFill>
                <a:latin typeface="Times New Roman" panose="02020603050405020304" pitchFamily="18" charset="0"/>
                <a:cs typeface="Times New Roman" panose="02020603050405020304" pitchFamily="18" charset="0"/>
              </a:rPr>
              <a:t>K</a:t>
            </a:r>
            <a:r>
              <a:rPr lang="tr-TR" sz="2400" b="1" dirty="0" smtClean="0">
                <a:solidFill>
                  <a:schemeClr val="bg1"/>
                </a:solidFill>
                <a:latin typeface="Times New Roman" panose="02020603050405020304" pitchFamily="18" charset="0"/>
                <a:cs typeface="Times New Roman" panose="02020603050405020304" pitchFamily="18" charset="0"/>
              </a:rPr>
              <a:t>URUMSAL KAPASİTENİN GELİŞTİRİLMESİ</a:t>
            </a:r>
            <a:endParaRPr lang="tr-TR"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496359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EBD2D-6D4B-4881-B118-FAF62D2A1B6B}" type="slidenum">
              <a:rPr lang="tr-TR" smtClean="0"/>
              <a:pPr>
                <a:defRPr/>
              </a:pPr>
              <a:t>38</a:t>
            </a:fld>
            <a:endParaRPr lang="tr-TR"/>
          </a:p>
        </p:txBody>
      </p:sp>
      <p:sp>
        <p:nvSpPr>
          <p:cNvPr id="5" name="Slayt Numarası Yer Tutucusu 1"/>
          <p:cNvSpPr txBox="1">
            <a:spLocks/>
          </p:cNvSpPr>
          <p:nvPr/>
        </p:nvSpPr>
        <p:spPr>
          <a:xfrm>
            <a:off x="6457950" y="6380743"/>
            <a:ext cx="2057400" cy="340732"/>
          </a:xfrm>
          <a:prstGeom prst="rect">
            <a:avLst/>
          </a:prstGeom>
        </p:spPr>
        <p:txBody>
          <a:bodyPr vert="horz" lIns="91440" tIns="45720" rIns="91440" bIns="45720" rtlCol="0" anchor="ctr"/>
          <a:lstStyle>
            <a:defPPr>
              <a:defRPr lang="tr-TR"/>
            </a:defPPr>
            <a:lvl1pPr marL="0" algn="r" defTabSz="914400" rtl="0" eaLnBrk="1" latinLnBrk="0" hangingPunct="1">
              <a:defRPr sz="12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C67CEC0-DE57-4934-89EF-E6E48424F483}" type="slidenum">
              <a:rPr lang="tr-TR" smtClean="0"/>
              <a:pPr>
                <a:defRPr/>
              </a:pPr>
              <a:t>38</a:t>
            </a:fld>
            <a:endParaRPr lang="tr-TR" dirty="0"/>
          </a:p>
        </p:txBody>
      </p:sp>
      <p:sp>
        <p:nvSpPr>
          <p:cNvPr id="8" name="Dikdörtgen 7"/>
          <p:cNvSpPr/>
          <p:nvPr/>
        </p:nvSpPr>
        <p:spPr>
          <a:xfrm>
            <a:off x="910506" y="1439638"/>
            <a:ext cx="7997095" cy="4524315"/>
          </a:xfrm>
          <a:prstGeom prst="rect">
            <a:avLst/>
          </a:prstGeom>
        </p:spPr>
        <p:txBody>
          <a:bodyPr wrap="square">
            <a:spAutoFit/>
          </a:bodyPr>
          <a:lstStyle/>
          <a:p>
            <a:pPr algn="r"/>
            <a:r>
              <a:rPr lang="tr-TR" sz="3200" b="1" i="1" dirty="0" smtClean="0">
                <a:effectLst>
                  <a:outerShdw blurRad="38100" dist="38100" dir="2700000" algn="tl">
                    <a:srgbClr val="000000">
                      <a:alpha val="43137"/>
                    </a:srgbClr>
                  </a:outerShdw>
                </a:effectLst>
                <a:latin typeface="Times New Roman" pitchFamily="18" charset="0"/>
                <a:cs typeface="Times New Roman" pitchFamily="18" charset="0"/>
              </a:rPr>
              <a:t>3.2.5. Kadın </a:t>
            </a:r>
            <a:r>
              <a:rPr lang="tr-TR" sz="3200" b="1" i="1" dirty="0">
                <a:effectLst>
                  <a:outerShdw blurRad="38100" dist="38100" dir="2700000" algn="tl">
                    <a:srgbClr val="000000">
                      <a:alpha val="43137"/>
                    </a:srgbClr>
                  </a:outerShdw>
                </a:effectLst>
                <a:latin typeface="Times New Roman" pitchFamily="18" charset="0"/>
                <a:cs typeface="Times New Roman" pitchFamily="18" charset="0"/>
              </a:rPr>
              <a:t>Destek Uygulaması (KADES)’</a:t>
            </a:r>
            <a:r>
              <a:rPr lang="tr-TR" sz="3200" b="1" i="1" dirty="0" err="1">
                <a:effectLst>
                  <a:outerShdw blurRad="38100" dist="38100" dir="2700000" algn="tl">
                    <a:srgbClr val="000000">
                      <a:alpha val="43137"/>
                    </a:srgbClr>
                  </a:outerShdw>
                </a:effectLst>
                <a:latin typeface="Times New Roman" pitchFamily="18" charset="0"/>
                <a:cs typeface="Times New Roman" pitchFamily="18" charset="0"/>
              </a:rPr>
              <a:t>nın</a:t>
            </a:r>
            <a:r>
              <a:rPr lang="tr-TR" sz="3200" b="1" i="1" dirty="0">
                <a:effectLst>
                  <a:outerShdw blurRad="38100" dist="38100" dir="2700000" algn="tl">
                    <a:srgbClr val="000000">
                      <a:alpha val="43137"/>
                    </a:srgbClr>
                  </a:outerShdw>
                </a:effectLst>
                <a:latin typeface="Times New Roman" pitchFamily="18" charset="0"/>
                <a:cs typeface="Times New Roman" pitchFamily="18" charset="0"/>
              </a:rPr>
              <a:t> kamuoyu tarafından bilinirliğinin artması için </a:t>
            </a:r>
            <a:r>
              <a:rPr lang="tr-TR" sz="3200" b="1" i="1" dirty="0" smtClean="0">
                <a:effectLst>
                  <a:outerShdw blurRad="38100" dist="38100" dir="2700000" algn="tl">
                    <a:srgbClr val="000000">
                      <a:alpha val="43137"/>
                    </a:srgbClr>
                  </a:outerShdw>
                </a:effectLst>
                <a:latin typeface="Times New Roman" pitchFamily="18" charset="0"/>
                <a:cs typeface="Times New Roman" pitchFamily="18" charset="0"/>
              </a:rPr>
              <a:t>tanıtım çalışmalarına devam edilecektir.</a:t>
            </a:r>
          </a:p>
          <a:p>
            <a:pPr algn="r"/>
            <a:endParaRPr lang="tr-TR" sz="3200" b="1" i="1" dirty="0">
              <a:effectLst>
                <a:outerShdw blurRad="38100" dist="38100" dir="2700000" algn="tl">
                  <a:srgbClr val="000000">
                    <a:alpha val="43137"/>
                  </a:srgbClr>
                </a:outerShdw>
              </a:effectLst>
              <a:latin typeface="Times New Roman" pitchFamily="18" charset="0"/>
              <a:cs typeface="Times New Roman" pitchFamily="18" charset="0"/>
            </a:endParaRPr>
          </a:p>
          <a:p>
            <a:pPr algn="r">
              <a:buFont typeface="Wingdings" panose="05000000000000000000" pitchFamily="2" charset="2"/>
              <a:buChar char="§"/>
            </a:pPr>
            <a:endParaRPr lang="tr-TR" sz="32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r">
              <a:buFont typeface="Wingdings" panose="05000000000000000000" pitchFamily="2" charset="2"/>
              <a:buChar char="§"/>
            </a:pPr>
            <a:endParaRPr lang="tr-TR" sz="3200" b="1" i="1" dirty="0">
              <a:effectLst>
                <a:outerShdw blurRad="38100" dist="38100" dir="2700000" algn="tl">
                  <a:srgbClr val="000000">
                    <a:alpha val="43137"/>
                  </a:srgbClr>
                </a:outerShdw>
              </a:effectLst>
              <a:latin typeface="Times New Roman" pitchFamily="18" charset="0"/>
              <a:cs typeface="Times New Roman" pitchFamily="18" charset="0"/>
            </a:endParaRPr>
          </a:p>
          <a:p>
            <a:pPr algn="r">
              <a:buFont typeface="Wingdings" panose="05000000000000000000" pitchFamily="2" charset="2"/>
              <a:buChar char="§"/>
            </a:pPr>
            <a:endParaRPr lang="tr-TR" sz="32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r">
              <a:buFont typeface="Wingdings" panose="05000000000000000000" pitchFamily="2" charset="2"/>
              <a:buChar char="§"/>
            </a:pPr>
            <a:endParaRPr lang="tr-TR" sz="3200" b="1" i="1" dirty="0">
              <a:effectLst>
                <a:outerShdw blurRad="38100" dist="38100" dir="2700000" algn="tl">
                  <a:srgbClr val="000000">
                    <a:alpha val="43137"/>
                  </a:srgbClr>
                </a:outerShdw>
              </a:effectLst>
              <a:latin typeface="Times New Roman" pitchFamily="18" charset="0"/>
              <a:cs typeface="Times New Roman" pitchFamily="18" charset="0"/>
            </a:endParaRPr>
          </a:p>
          <a:p>
            <a:pPr algn="r">
              <a:buFont typeface="Wingdings" panose="05000000000000000000" pitchFamily="2" charset="2"/>
              <a:buChar char="§"/>
            </a:pPr>
            <a:endParaRPr lang="tr-TR" sz="3200" b="1" i="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22124" y="3460017"/>
            <a:ext cx="4753877" cy="2715838"/>
          </a:xfrm>
          <a:prstGeom prst="rect">
            <a:avLst/>
          </a:prstGeom>
          <a:ln>
            <a:noFill/>
          </a:ln>
          <a:effectLst>
            <a:outerShdw blurRad="292100" dist="139700" dir="2700000" algn="tl" rotWithShape="0">
              <a:srgbClr val="333333">
                <a:alpha val="65000"/>
              </a:srgbClr>
            </a:outerShdw>
          </a:effectLst>
        </p:spPr>
      </p:pic>
      <p:cxnSp>
        <p:nvCxnSpPr>
          <p:cNvPr id="7" name="Düz Bağlayıcı 11"/>
          <p:cNvCxnSpPr/>
          <p:nvPr/>
        </p:nvCxnSpPr>
        <p:spPr>
          <a:xfrm>
            <a:off x="5121001" y="3665614"/>
            <a:ext cx="0" cy="2675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Düz Bağlayıcı 12"/>
          <p:cNvCxnSpPr/>
          <p:nvPr/>
        </p:nvCxnSpPr>
        <p:spPr>
          <a:xfrm>
            <a:off x="5294877" y="3665614"/>
            <a:ext cx="351640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Dikdörtgen 2"/>
          <p:cNvSpPr/>
          <p:nvPr/>
        </p:nvSpPr>
        <p:spPr>
          <a:xfrm>
            <a:off x="5379178" y="3678070"/>
            <a:ext cx="3539558" cy="1200329"/>
          </a:xfrm>
          <a:prstGeom prst="rect">
            <a:avLst/>
          </a:prstGeom>
        </p:spPr>
        <p:txBody>
          <a:bodyPr wrap="square">
            <a:spAutoFit/>
          </a:bodyPr>
          <a:lstStyle/>
          <a:p>
            <a:pPr algn="ctr" fontAlgn="base">
              <a:spcBef>
                <a:spcPct val="0"/>
              </a:spcBef>
              <a:spcAft>
                <a:spcPct val="0"/>
              </a:spcAft>
            </a:pPr>
            <a:r>
              <a:rPr lang="tr-TR" b="1" dirty="0">
                <a:solidFill>
                  <a:prstClr val="black"/>
                </a:solidFill>
                <a:latin typeface="Calibri" panose="020F0502020204030204" pitchFamily="34" charset="0"/>
                <a:cs typeface="Calibri" panose="020F0502020204030204" pitchFamily="34" charset="0"/>
              </a:rPr>
              <a:t>Sorumlu </a:t>
            </a:r>
            <a:r>
              <a:rPr lang="tr-TR" b="1" dirty="0" smtClean="0">
                <a:solidFill>
                  <a:prstClr val="black"/>
                </a:solidFill>
                <a:latin typeface="Calibri" panose="020F0502020204030204" pitchFamily="34" charset="0"/>
                <a:cs typeface="Calibri" panose="020F0502020204030204" pitchFamily="34" charset="0"/>
              </a:rPr>
              <a:t>Kurum</a:t>
            </a:r>
            <a:endParaRPr lang="tr-TR" b="1" dirty="0">
              <a:solidFill>
                <a:prstClr val="black"/>
              </a:solidFill>
              <a:latin typeface="Calibri" panose="020F0502020204030204" pitchFamily="34" charset="0"/>
              <a:cs typeface="Calibri" panose="020F0502020204030204" pitchFamily="34" charset="0"/>
            </a:endParaRPr>
          </a:p>
          <a:p>
            <a:pPr algn="ctr" fontAlgn="base">
              <a:spcBef>
                <a:spcPct val="0"/>
              </a:spcBef>
              <a:spcAft>
                <a:spcPct val="0"/>
              </a:spcAft>
            </a:pPr>
            <a:r>
              <a:rPr lang="tr-TR" dirty="0" smtClean="0">
                <a:solidFill>
                  <a:prstClr val="black"/>
                </a:solidFill>
                <a:latin typeface="Calibri" panose="020F0502020204030204" pitchFamily="34" charset="0"/>
                <a:cs typeface="Calibri" panose="020F0502020204030204" pitchFamily="34" charset="0"/>
              </a:rPr>
              <a:t>İçişleri Bakanlığı </a:t>
            </a:r>
          </a:p>
          <a:p>
            <a:pPr algn="ctr" fontAlgn="base">
              <a:spcBef>
                <a:spcPct val="0"/>
              </a:spcBef>
              <a:spcAft>
                <a:spcPct val="0"/>
              </a:spcAft>
            </a:pPr>
            <a:r>
              <a:rPr lang="tr-TR" dirty="0" smtClean="0">
                <a:solidFill>
                  <a:prstClr val="black"/>
                </a:solidFill>
                <a:latin typeface="Calibri" panose="020F0502020204030204" pitchFamily="34" charset="0"/>
                <a:cs typeface="Calibri" panose="020F0502020204030204" pitchFamily="34" charset="0"/>
              </a:rPr>
              <a:t>Emniyet Genel Müdürlüğü Jandarma Genel Müdürlüğü</a:t>
            </a:r>
          </a:p>
        </p:txBody>
      </p:sp>
      <p:sp>
        <p:nvSpPr>
          <p:cNvPr id="11" name="Dikdörtgen 13"/>
          <p:cNvSpPr/>
          <p:nvPr/>
        </p:nvSpPr>
        <p:spPr>
          <a:xfrm>
            <a:off x="5356729" y="5027573"/>
            <a:ext cx="3633887" cy="1338828"/>
          </a:xfrm>
          <a:prstGeom prst="rect">
            <a:avLst/>
          </a:prstGeom>
        </p:spPr>
        <p:txBody>
          <a:bodyPr wrap="square">
            <a:spAutoFit/>
          </a:bodyPr>
          <a:lstStyle/>
          <a:p>
            <a:pPr fontAlgn="base">
              <a:spcBef>
                <a:spcPct val="0"/>
              </a:spcBef>
              <a:spcAft>
                <a:spcPct val="0"/>
              </a:spcAft>
            </a:pPr>
            <a:r>
              <a:rPr lang="tr-TR" sz="1350" b="1" dirty="0">
                <a:solidFill>
                  <a:prstClr val="black"/>
                </a:solidFill>
                <a:latin typeface="Calibri" panose="020F0502020204030204" pitchFamily="34" charset="0"/>
                <a:cs typeface="Calibri" panose="020F0502020204030204" pitchFamily="34" charset="0"/>
              </a:rPr>
              <a:t>İlgili Kurumlar</a:t>
            </a: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Calibri" panose="020F0502020204030204" pitchFamily="34" charset="0"/>
                <a:cs typeface="Calibri" panose="020F0502020204030204" pitchFamily="34" charset="0"/>
              </a:rPr>
              <a:t>Aile, Çalışma ve Sosyal </a:t>
            </a:r>
            <a:r>
              <a:rPr lang="tr-TR" sz="1350" dirty="0" smtClean="0">
                <a:solidFill>
                  <a:prstClr val="black"/>
                </a:solidFill>
                <a:latin typeface="Calibri" panose="020F0502020204030204" pitchFamily="34" charset="0"/>
                <a:cs typeface="Calibri" panose="020F0502020204030204" pitchFamily="34" charset="0"/>
              </a:rPr>
              <a:t>Hizmetler Bakanlığı</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Adalet Bakanlığı</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Sağlık Bakanlığı</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Diyanet İşleri Başkanlığı</a:t>
            </a:r>
            <a:endParaRPr lang="tr-TR" sz="1350" dirty="0">
              <a:solidFill>
                <a:prstClr val="black"/>
              </a:solidFill>
              <a:latin typeface="Calibri" panose="020F0502020204030204" pitchFamily="34" charset="0"/>
              <a:cs typeface="Calibri" panose="020F0502020204030204" pitchFamily="34" charset="0"/>
            </a:endParaRP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Calibri" panose="020F0502020204030204" pitchFamily="34" charset="0"/>
                <a:cs typeface="Calibri" panose="020F0502020204030204" pitchFamily="34" charset="0"/>
              </a:rPr>
              <a:t>İlgili Kurum ve Kuruluşlar</a:t>
            </a:r>
          </a:p>
        </p:txBody>
      </p:sp>
      <p:sp>
        <p:nvSpPr>
          <p:cNvPr id="12" name="Unvan 1"/>
          <p:cNvSpPr txBox="1">
            <a:spLocks/>
          </p:cNvSpPr>
          <p:nvPr/>
        </p:nvSpPr>
        <p:spPr>
          <a:xfrm>
            <a:off x="-211569" y="506060"/>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1400" b="1" u="sng" dirty="0" smtClean="0">
                <a:solidFill>
                  <a:schemeClr val="bg1"/>
                </a:solidFill>
                <a:latin typeface="Times New Roman" panose="02020603050405020304" pitchFamily="18" charset="0"/>
                <a:cs typeface="Times New Roman" panose="02020603050405020304" pitchFamily="18" charset="0"/>
              </a:rPr>
              <a:t>İL </a:t>
            </a:r>
            <a:r>
              <a:rPr lang="tr-TR" sz="1400" b="1" u="sng" dirty="0">
                <a:solidFill>
                  <a:schemeClr val="bg1"/>
                </a:solidFill>
                <a:latin typeface="Times New Roman" panose="02020603050405020304" pitchFamily="18" charset="0"/>
                <a:cs typeface="Times New Roman" panose="02020603050405020304" pitchFamily="18" charset="0"/>
              </a:rPr>
              <a:t>İDARESİ DÜZEYİNDE ULAŞILMASI </a:t>
            </a:r>
            <a:r>
              <a:rPr lang="tr-TR" sz="1400" b="1" u="sng" dirty="0" smtClean="0">
                <a:solidFill>
                  <a:schemeClr val="bg1"/>
                </a:solidFill>
                <a:latin typeface="Times New Roman" panose="02020603050405020304" pitchFamily="18" charset="0"/>
                <a:cs typeface="Times New Roman" panose="02020603050405020304" pitchFamily="18" charset="0"/>
              </a:rPr>
              <a:t>BEKLENEN HEDEFLER</a:t>
            </a:r>
            <a:endParaRPr lang="tr-TR" sz="1400" b="1" u="sng" dirty="0">
              <a:solidFill>
                <a:schemeClr val="bg1"/>
              </a:solidFill>
              <a:latin typeface="Times New Roman" panose="02020603050405020304" pitchFamily="18" charset="0"/>
              <a:cs typeface="Times New Roman" panose="02020603050405020304" pitchFamily="18" charset="0"/>
            </a:endParaRPr>
          </a:p>
          <a:p>
            <a:r>
              <a:rPr lang="tr-TR" sz="2400" b="1" dirty="0">
                <a:solidFill>
                  <a:schemeClr val="bg1"/>
                </a:solidFill>
                <a:latin typeface="Times New Roman" panose="02020603050405020304" pitchFamily="18" charset="0"/>
                <a:cs typeface="Times New Roman" panose="02020603050405020304" pitchFamily="18" charset="0"/>
              </a:rPr>
              <a:t>K</a:t>
            </a:r>
            <a:r>
              <a:rPr lang="tr-TR" sz="2400" b="1" dirty="0" smtClean="0">
                <a:solidFill>
                  <a:schemeClr val="bg1"/>
                </a:solidFill>
                <a:latin typeface="Times New Roman" panose="02020603050405020304" pitchFamily="18" charset="0"/>
                <a:cs typeface="Times New Roman" panose="02020603050405020304" pitchFamily="18" charset="0"/>
              </a:rPr>
              <a:t>URUMSAL KAPASİTENİN GELİŞTİRİLMESİ</a:t>
            </a:r>
            <a:endParaRPr lang="tr-TR"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320919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EBD2D-6D4B-4881-B118-FAF62D2A1B6B}" type="slidenum">
              <a:rPr lang="tr-TR" smtClean="0"/>
              <a:pPr>
                <a:defRPr/>
              </a:pPr>
              <a:t>39</a:t>
            </a:fld>
            <a:endParaRPr lang="tr-TR"/>
          </a:p>
        </p:txBody>
      </p:sp>
      <p:sp>
        <p:nvSpPr>
          <p:cNvPr id="5" name="Slayt Numarası Yer Tutucusu 1"/>
          <p:cNvSpPr txBox="1">
            <a:spLocks/>
          </p:cNvSpPr>
          <p:nvPr/>
        </p:nvSpPr>
        <p:spPr>
          <a:xfrm>
            <a:off x="6457950" y="6380743"/>
            <a:ext cx="2057400" cy="340732"/>
          </a:xfrm>
          <a:prstGeom prst="rect">
            <a:avLst/>
          </a:prstGeom>
        </p:spPr>
        <p:txBody>
          <a:bodyPr vert="horz" lIns="91440" tIns="45720" rIns="91440" bIns="45720" rtlCol="0" anchor="ctr"/>
          <a:lstStyle>
            <a:defPPr>
              <a:defRPr lang="tr-TR"/>
            </a:defPPr>
            <a:lvl1pPr marL="0" algn="r" defTabSz="914400" rtl="0" eaLnBrk="1" latinLnBrk="0" hangingPunct="1">
              <a:defRPr sz="12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C67CEC0-DE57-4934-89EF-E6E48424F483}" type="slidenum">
              <a:rPr lang="tr-TR" smtClean="0"/>
              <a:pPr>
                <a:defRPr/>
              </a:pPr>
              <a:t>39</a:t>
            </a:fld>
            <a:endParaRPr lang="tr-TR" dirty="0"/>
          </a:p>
        </p:txBody>
      </p:sp>
      <p:sp>
        <p:nvSpPr>
          <p:cNvPr id="8" name="Dikdörtgen 7"/>
          <p:cNvSpPr/>
          <p:nvPr/>
        </p:nvSpPr>
        <p:spPr>
          <a:xfrm>
            <a:off x="850604" y="1463665"/>
            <a:ext cx="8048299" cy="4278094"/>
          </a:xfrm>
          <a:prstGeom prst="rect">
            <a:avLst/>
          </a:prstGeom>
        </p:spPr>
        <p:txBody>
          <a:bodyPr wrap="square">
            <a:spAutoFit/>
          </a:bodyPr>
          <a:lstStyle/>
          <a:p>
            <a:pPr algn="r"/>
            <a:r>
              <a:rPr lang="tr-TR" sz="3200" b="1" i="1" dirty="0" smtClean="0">
                <a:effectLst>
                  <a:outerShdw blurRad="38100" dist="38100" dir="2700000" algn="tl">
                    <a:srgbClr val="000000">
                      <a:alpha val="43137"/>
                    </a:srgbClr>
                  </a:outerShdw>
                </a:effectLst>
                <a:latin typeface="Times New Roman"/>
                <a:cs typeface="Times New Roman"/>
              </a:rPr>
              <a:t>3.2.7. </a:t>
            </a:r>
            <a:r>
              <a:rPr lang="tr-TR" sz="3200" b="1" i="1" dirty="0" err="1">
                <a:effectLst>
                  <a:outerShdw blurRad="38100" dist="38100" dir="2700000" algn="tl">
                    <a:srgbClr val="000000">
                      <a:alpha val="43137"/>
                    </a:srgbClr>
                  </a:outerShdw>
                </a:effectLst>
                <a:latin typeface="Times New Roman"/>
                <a:cs typeface="Times New Roman"/>
              </a:rPr>
              <a:t>ŞÖNİM’lerde</a:t>
            </a:r>
            <a:r>
              <a:rPr lang="tr-TR" sz="3200" b="1" i="1" dirty="0">
                <a:effectLst>
                  <a:outerShdw blurRad="38100" dist="38100" dir="2700000" algn="tl">
                    <a:srgbClr val="000000">
                      <a:alpha val="43137"/>
                    </a:srgbClr>
                  </a:outerShdw>
                </a:effectLst>
                <a:latin typeface="Times New Roman"/>
                <a:cs typeface="Times New Roman"/>
              </a:rPr>
              <a:t> polis irtibat görevlisinin görev alanı ve yetkilerine ilişkin talimat yazısının gözden geçirilmesi ve güncellenmesi sağlanacaktır. </a:t>
            </a:r>
            <a:endParaRPr lang="tr-TR" sz="3600" dirty="0">
              <a:latin typeface="Times New Roman"/>
              <a:cs typeface="Times New Roman"/>
            </a:endParaRPr>
          </a:p>
          <a:p>
            <a:pPr marL="285750" indent="-285750">
              <a:buFont typeface="Wingdings" panose="05000000000000000000" pitchFamily="2" charset="2"/>
              <a:buChar char="§"/>
            </a:pPr>
            <a:endParaRPr lang="tr-TR" sz="3600" dirty="0">
              <a:latin typeface="Times New Roman"/>
              <a:cs typeface="Times New Roman"/>
            </a:endParaRPr>
          </a:p>
          <a:p>
            <a:endParaRPr lang="tr-TR" sz="3600" dirty="0" smtClean="0">
              <a:latin typeface="Times New Roman"/>
              <a:cs typeface="Times New Roman"/>
            </a:endParaRPr>
          </a:p>
          <a:p>
            <a:endParaRPr lang="tr-TR" sz="3600" dirty="0">
              <a:latin typeface="Times New Roman"/>
              <a:cs typeface="Times New Roman"/>
            </a:endParaRPr>
          </a:p>
          <a:p>
            <a:endParaRPr lang="tr-TR" sz="3600" dirty="0">
              <a:latin typeface="Times New Roman"/>
              <a:cs typeface="Times New Roman"/>
            </a:endParaRPr>
          </a:p>
        </p:txBody>
      </p:sp>
      <p:cxnSp>
        <p:nvCxnSpPr>
          <p:cNvPr id="9" name="Düz Bağlayıcı 11"/>
          <p:cNvCxnSpPr/>
          <p:nvPr/>
        </p:nvCxnSpPr>
        <p:spPr>
          <a:xfrm>
            <a:off x="5001201" y="4025074"/>
            <a:ext cx="0" cy="2675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Düz Bağlayıcı 12"/>
          <p:cNvCxnSpPr/>
          <p:nvPr/>
        </p:nvCxnSpPr>
        <p:spPr>
          <a:xfrm>
            <a:off x="5175077" y="4025074"/>
            <a:ext cx="351640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ikdörtgen 2"/>
          <p:cNvSpPr/>
          <p:nvPr/>
        </p:nvSpPr>
        <p:spPr>
          <a:xfrm>
            <a:off x="5259378" y="4037530"/>
            <a:ext cx="3539558" cy="923330"/>
          </a:xfrm>
          <a:prstGeom prst="rect">
            <a:avLst/>
          </a:prstGeom>
        </p:spPr>
        <p:txBody>
          <a:bodyPr wrap="square">
            <a:spAutoFit/>
          </a:bodyPr>
          <a:lstStyle/>
          <a:p>
            <a:pPr algn="ctr" fontAlgn="base">
              <a:spcBef>
                <a:spcPct val="0"/>
              </a:spcBef>
              <a:spcAft>
                <a:spcPct val="0"/>
              </a:spcAft>
            </a:pPr>
            <a:r>
              <a:rPr lang="tr-TR" b="1" dirty="0">
                <a:solidFill>
                  <a:prstClr val="black"/>
                </a:solidFill>
                <a:latin typeface="Calibri" panose="020F0502020204030204" pitchFamily="34" charset="0"/>
                <a:cs typeface="Calibri" panose="020F0502020204030204" pitchFamily="34" charset="0"/>
              </a:rPr>
              <a:t>Sorumlu </a:t>
            </a:r>
            <a:r>
              <a:rPr lang="tr-TR" b="1" dirty="0" smtClean="0">
                <a:solidFill>
                  <a:prstClr val="black"/>
                </a:solidFill>
                <a:latin typeface="Calibri" panose="020F0502020204030204" pitchFamily="34" charset="0"/>
                <a:cs typeface="Calibri" panose="020F0502020204030204" pitchFamily="34" charset="0"/>
              </a:rPr>
              <a:t>Kurum</a:t>
            </a:r>
            <a:endParaRPr lang="tr-TR" b="1" dirty="0">
              <a:solidFill>
                <a:prstClr val="black"/>
              </a:solidFill>
              <a:latin typeface="Calibri" panose="020F0502020204030204" pitchFamily="34" charset="0"/>
              <a:cs typeface="Calibri" panose="020F0502020204030204" pitchFamily="34" charset="0"/>
            </a:endParaRPr>
          </a:p>
          <a:p>
            <a:pPr algn="ctr" fontAlgn="base">
              <a:spcBef>
                <a:spcPct val="0"/>
              </a:spcBef>
              <a:spcAft>
                <a:spcPct val="0"/>
              </a:spcAft>
            </a:pPr>
            <a:r>
              <a:rPr lang="tr-TR" dirty="0" smtClean="0">
                <a:solidFill>
                  <a:prstClr val="black"/>
                </a:solidFill>
                <a:latin typeface="Calibri" panose="020F0502020204030204" pitchFamily="34" charset="0"/>
                <a:cs typeface="Calibri" panose="020F0502020204030204" pitchFamily="34" charset="0"/>
              </a:rPr>
              <a:t>İçişleri Bakanlığı </a:t>
            </a:r>
          </a:p>
          <a:p>
            <a:pPr algn="ctr" fontAlgn="base">
              <a:spcBef>
                <a:spcPct val="0"/>
              </a:spcBef>
              <a:spcAft>
                <a:spcPct val="0"/>
              </a:spcAft>
            </a:pPr>
            <a:r>
              <a:rPr lang="tr-TR" dirty="0" smtClean="0">
                <a:solidFill>
                  <a:prstClr val="black"/>
                </a:solidFill>
                <a:latin typeface="Calibri" panose="020F0502020204030204" pitchFamily="34" charset="0"/>
                <a:cs typeface="Calibri" panose="020F0502020204030204" pitchFamily="34" charset="0"/>
              </a:rPr>
              <a:t>Emniyet Genel Müdürlüğü</a:t>
            </a:r>
          </a:p>
        </p:txBody>
      </p:sp>
      <p:sp>
        <p:nvSpPr>
          <p:cNvPr id="12" name="Dikdörtgen 13"/>
          <p:cNvSpPr/>
          <p:nvPr/>
        </p:nvSpPr>
        <p:spPr>
          <a:xfrm>
            <a:off x="5236929" y="5387033"/>
            <a:ext cx="3633887" cy="715581"/>
          </a:xfrm>
          <a:prstGeom prst="rect">
            <a:avLst/>
          </a:prstGeom>
        </p:spPr>
        <p:txBody>
          <a:bodyPr wrap="square">
            <a:spAutoFit/>
          </a:bodyPr>
          <a:lstStyle/>
          <a:p>
            <a:pPr fontAlgn="base">
              <a:spcBef>
                <a:spcPct val="0"/>
              </a:spcBef>
              <a:spcAft>
                <a:spcPct val="0"/>
              </a:spcAft>
            </a:pPr>
            <a:r>
              <a:rPr lang="tr-TR" sz="1350" b="1" dirty="0">
                <a:solidFill>
                  <a:prstClr val="black"/>
                </a:solidFill>
                <a:latin typeface="Calibri" panose="020F0502020204030204" pitchFamily="34" charset="0"/>
                <a:cs typeface="Calibri" panose="020F0502020204030204" pitchFamily="34" charset="0"/>
              </a:rPr>
              <a:t>İlgili Kurumlar</a:t>
            </a: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Calibri" panose="020F0502020204030204" pitchFamily="34" charset="0"/>
                <a:cs typeface="Calibri" panose="020F0502020204030204" pitchFamily="34" charset="0"/>
              </a:rPr>
              <a:t>Aile, Çalışma ve Sosyal </a:t>
            </a:r>
            <a:r>
              <a:rPr lang="tr-TR" sz="1350" dirty="0" smtClean="0">
                <a:solidFill>
                  <a:prstClr val="black"/>
                </a:solidFill>
                <a:latin typeface="Calibri" panose="020F0502020204030204" pitchFamily="34" charset="0"/>
                <a:cs typeface="Calibri" panose="020F0502020204030204" pitchFamily="34" charset="0"/>
              </a:rPr>
              <a:t>Hizmetler Bakanlığı</a:t>
            </a:r>
            <a:endParaRPr lang="tr-TR" sz="1350" dirty="0">
              <a:solidFill>
                <a:prstClr val="black"/>
              </a:solidFill>
              <a:latin typeface="Calibri" panose="020F0502020204030204" pitchFamily="34" charset="0"/>
              <a:cs typeface="Calibri" panose="020F0502020204030204" pitchFamily="34" charset="0"/>
            </a:endParaRP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Calibri" panose="020F0502020204030204" pitchFamily="34" charset="0"/>
                <a:cs typeface="Calibri" panose="020F0502020204030204" pitchFamily="34" charset="0"/>
              </a:rPr>
              <a:t>İlgili Kurum ve Kuruluşlar</a:t>
            </a:r>
          </a:p>
        </p:txBody>
      </p:sp>
      <p:sp>
        <p:nvSpPr>
          <p:cNvPr id="13" name="Unvan 1"/>
          <p:cNvSpPr txBox="1">
            <a:spLocks/>
          </p:cNvSpPr>
          <p:nvPr/>
        </p:nvSpPr>
        <p:spPr>
          <a:xfrm>
            <a:off x="-211569" y="506060"/>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1400" b="1" u="sng" dirty="0" smtClean="0">
                <a:solidFill>
                  <a:schemeClr val="bg1"/>
                </a:solidFill>
                <a:latin typeface="Times New Roman" panose="02020603050405020304" pitchFamily="18" charset="0"/>
                <a:cs typeface="Times New Roman" panose="02020603050405020304" pitchFamily="18" charset="0"/>
              </a:rPr>
              <a:t>İL </a:t>
            </a:r>
            <a:r>
              <a:rPr lang="tr-TR" sz="1400" b="1" u="sng" dirty="0">
                <a:solidFill>
                  <a:schemeClr val="bg1"/>
                </a:solidFill>
                <a:latin typeface="Times New Roman" panose="02020603050405020304" pitchFamily="18" charset="0"/>
                <a:cs typeface="Times New Roman" panose="02020603050405020304" pitchFamily="18" charset="0"/>
              </a:rPr>
              <a:t>İDARESİ DÜZEYİNDE ULAŞILMASI </a:t>
            </a:r>
            <a:r>
              <a:rPr lang="tr-TR" sz="1400" b="1" u="sng" dirty="0" smtClean="0">
                <a:solidFill>
                  <a:schemeClr val="bg1"/>
                </a:solidFill>
                <a:latin typeface="Times New Roman" panose="02020603050405020304" pitchFamily="18" charset="0"/>
                <a:cs typeface="Times New Roman" panose="02020603050405020304" pitchFamily="18" charset="0"/>
              </a:rPr>
              <a:t>BEKLENEN HEDEFLER</a:t>
            </a:r>
            <a:endParaRPr lang="tr-TR" sz="1400" b="1" u="sng" dirty="0">
              <a:solidFill>
                <a:schemeClr val="bg1"/>
              </a:solidFill>
              <a:latin typeface="Times New Roman" panose="02020603050405020304" pitchFamily="18" charset="0"/>
              <a:cs typeface="Times New Roman" panose="02020603050405020304" pitchFamily="18" charset="0"/>
            </a:endParaRPr>
          </a:p>
          <a:p>
            <a:r>
              <a:rPr lang="tr-TR" sz="2400" b="1" dirty="0">
                <a:solidFill>
                  <a:schemeClr val="bg1"/>
                </a:solidFill>
                <a:latin typeface="Times New Roman" panose="02020603050405020304" pitchFamily="18" charset="0"/>
                <a:cs typeface="Times New Roman" panose="02020603050405020304" pitchFamily="18" charset="0"/>
              </a:rPr>
              <a:t>K</a:t>
            </a:r>
            <a:r>
              <a:rPr lang="tr-TR" sz="2400" b="1" dirty="0" smtClean="0">
                <a:solidFill>
                  <a:schemeClr val="bg1"/>
                </a:solidFill>
                <a:latin typeface="Times New Roman" panose="02020603050405020304" pitchFamily="18" charset="0"/>
                <a:cs typeface="Times New Roman" panose="02020603050405020304" pitchFamily="18" charset="0"/>
              </a:rPr>
              <a:t>URUMSAL KAPASİTENİN GELİŞTİRİLMESİ</a:t>
            </a:r>
            <a:endParaRPr lang="tr-TR" sz="2400" b="1" dirty="0">
              <a:solidFill>
                <a:schemeClr val="bg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09242" y="3809619"/>
            <a:ext cx="4543607" cy="2558077"/>
          </a:xfrm>
          <a:prstGeom prst="rect">
            <a:avLst/>
          </a:prstGeom>
        </p:spPr>
      </p:pic>
    </p:spTree>
    <p:extLst>
      <p:ext uri="{BB962C8B-B14F-4D97-AF65-F5344CB8AC3E}">
        <p14:creationId xmlns:p14="http://schemas.microsoft.com/office/powerpoint/2010/main" xmlns="" val="5738946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EBD2D-6D4B-4881-B118-FAF62D2A1B6B}" type="slidenum">
              <a:rPr lang="tr-TR" smtClean="0">
                <a:latin typeface="Times New Roman" pitchFamily="18" charset="0"/>
              </a:rPr>
              <a:pPr>
                <a:defRPr/>
              </a:pPr>
              <a:t>4</a:t>
            </a:fld>
            <a:endParaRPr lang="tr-TR">
              <a:latin typeface="Times New Roman" pitchFamily="18" charset="0"/>
            </a:endParaRPr>
          </a:p>
        </p:txBody>
      </p:sp>
      <p:sp>
        <p:nvSpPr>
          <p:cNvPr id="5" name="Unvan 1"/>
          <p:cNvSpPr>
            <a:spLocks noGrp="1"/>
          </p:cNvSpPr>
          <p:nvPr>
            <p:ph type="title"/>
          </p:nvPr>
        </p:nvSpPr>
        <p:spPr>
          <a:xfrm>
            <a:off x="770993" y="347240"/>
            <a:ext cx="6707188" cy="1023000"/>
          </a:xfrm>
        </p:spPr>
        <p:txBody>
          <a:bodyPr>
            <a:normAutofit/>
          </a:bodyPr>
          <a:lstStyle/>
          <a:p>
            <a:pPr algn="ctr"/>
            <a:r>
              <a:rPr lang="tr-TR" sz="2800" b="1" dirty="0"/>
              <a:t>KADINA </a:t>
            </a:r>
            <a:r>
              <a:rPr lang="tr-TR" sz="2800" b="1" dirty="0" smtClean="0"/>
              <a:t>YÖNELİK </a:t>
            </a:r>
            <a:r>
              <a:rPr lang="tr-TR" sz="2800" b="1" dirty="0"/>
              <a:t>ŞİDDETİN YAYGINLIĞI</a:t>
            </a:r>
          </a:p>
        </p:txBody>
      </p:sp>
      <p:sp>
        <p:nvSpPr>
          <p:cNvPr id="12" name="11 Dikdörtgen"/>
          <p:cNvSpPr/>
          <p:nvPr/>
        </p:nvSpPr>
        <p:spPr>
          <a:xfrm>
            <a:off x="186584" y="1330073"/>
            <a:ext cx="6408093" cy="400110"/>
          </a:xfrm>
          <a:prstGeom prst="rect">
            <a:avLst/>
          </a:prstGeom>
        </p:spPr>
        <p:txBody>
          <a:bodyPr wrap="square">
            <a:spAutoFit/>
          </a:bodyPr>
          <a:lstStyle/>
          <a:p>
            <a:pPr algn="ctr"/>
            <a:r>
              <a:rPr lang="tr-TR" sz="2000" dirty="0" smtClean="0">
                <a:solidFill>
                  <a:schemeClr val="accent1">
                    <a:lumMod val="75000"/>
                  </a:schemeClr>
                </a:solidFill>
                <a:latin typeface="Times New Roman" pitchFamily="18" charset="0"/>
                <a:ea typeface="Calibri"/>
                <a:cs typeface="Times New Roman" pitchFamily="18" charset="0"/>
              </a:rPr>
              <a:t>Türkiye’de Kadına Yönelik Şiddetin Yaygınlığı (%)</a:t>
            </a:r>
            <a:endParaRPr lang="tr-TR" sz="2000" dirty="0" smtClean="0">
              <a:solidFill>
                <a:schemeClr val="accent1">
                  <a:lumMod val="75000"/>
                </a:schemeClr>
              </a:solidFill>
              <a:latin typeface="Times New Roman" pitchFamily="18" charset="0"/>
              <a:cs typeface="Times New Roman" pitchFamily="18" charset="0"/>
            </a:endParaRPr>
          </a:p>
        </p:txBody>
      </p:sp>
      <p:sp>
        <p:nvSpPr>
          <p:cNvPr id="14" name="13 Metin kutusu"/>
          <p:cNvSpPr txBox="1"/>
          <p:nvPr/>
        </p:nvSpPr>
        <p:spPr>
          <a:xfrm>
            <a:off x="202087" y="6264101"/>
            <a:ext cx="4084299" cy="415498"/>
          </a:xfrm>
          <a:prstGeom prst="rect">
            <a:avLst/>
          </a:prstGeom>
          <a:noFill/>
        </p:spPr>
        <p:txBody>
          <a:bodyPr wrap="none" rtlCol="0">
            <a:spAutoFit/>
          </a:bodyPr>
          <a:lstStyle/>
          <a:p>
            <a:pPr algn="ctr"/>
            <a:r>
              <a:rPr lang="tr-TR" sz="1050" i="1" dirty="0" smtClean="0">
                <a:latin typeface="Times New Roman" pitchFamily="18" charset="0"/>
                <a:cs typeface="Times New Roman" pitchFamily="18" charset="0"/>
              </a:rPr>
              <a:t>Kaynak: “Türkiye’de Kadına Yönelik Aile İçi Şiddet Araştırması 2014” </a:t>
            </a:r>
          </a:p>
          <a:p>
            <a:pPr algn="ctr"/>
            <a:endParaRPr lang="tr-TR" sz="1050" i="1" dirty="0" smtClean="0">
              <a:latin typeface="Times New Roman" pitchFamily="18" charset="0"/>
              <a:cs typeface="Times New Roman" pitchFamily="18" charset="0"/>
            </a:endParaRPr>
          </a:p>
        </p:txBody>
      </p:sp>
      <p:graphicFrame>
        <p:nvGraphicFramePr>
          <p:cNvPr id="8" name="19 Grafik"/>
          <p:cNvGraphicFramePr/>
          <p:nvPr>
            <p:extLst>
              <p:ext uri="{D42A27DB-BD31-4B8C-83A1-F6EECF244321}">
                <p14:modId xmlns:p14="http://schemas.microsoft.com/office/powerpoint/2010/main" xmlns="" val="478766445"/>
              </p:ext>
            </p:extLst>
          </p:nvPr>
        </p:nvGraphicFramePr>
        <p:xfrm>
          <a:off x="329185" y="1734324"/>
          <a:ext cx="7767605" cy="4456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5978409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EBD2D-6D4B-4881-B118-FAF62D2A1B6B}" type="slidenum">
              <a:rPr lang="tr-TR" smtClean="0"/>
              <a:pPr>
                <a:defRPr/>
              </a:pPr>
              <a:t>40</a:t>
            </a:fld>
            <a:endParaRPr lang="tr-TR"/>
          </a:p>
        </p:txBody>
      </p:sp>
      <p:sp>
        <p:nvSpPr>
          <p:cNvPr id="5" name="Slayt Numarası Yer Tutucusu 1"/>
          <p:cNvSpPr txBox="1">
            <a:spLocks/>
          </p:cNvSpPr>
          <p:nvPr/>
        </p:nvSpPr>
        <p:spPr>
          <a:xfrm>
            <a:off x="6457950" y="6380743"/>
            <a:ext cx="2057400" cy="340732"/>
          </a:xfrm>
          <a:prstGeom prst="rect">
            <a:avLst/>
          </a:prstGeom>
        </p:spPr>
        <p:txBody>
          <a:bodyPr vert="horz" lIns="91440" tIns="45720" rIns="91440" bIns="45720" rtlCol="0" anchor="ctr"/>
          <a:lstStyle>
            <a:defPPr>
              <a:defRPr lang="tr-TR"/>
            </a:defPPr>
            <a:lvl1pPr marL="0" algn="r" defTabSz="914400" rtl="0" eaLnBrk="1" latinLnBrk="0" hangingPunct="1">
              <a:defRPr sz="12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C67CEC0-DE57-4934-89EF-E6E48424F483}" type="slidenum">
              <a:rPr lang="tr-TR" smtClean="0"/>
              <a:pPr>
                <a:defRPr/>
              </a:pPr>
              <a:t>40</a:t>
            </a:fld>
            <a:endParaRPr lang="tr-TR" dirty="0"/>
          </a:p>
        </p:txBody>
      </p:sp>
      <p:sp>
        <p:nvSpPr>
          <p:cNvPr id="8" name="Dikdörtgen 7"/>
          <p:cNvSpPr/>
          <p:nvPr/>
        </p:nvSpPr>
        <p:spPr>
          <a:xfrm>
            <a:off x="431292" y="1234684"/>
            <a:ext cx="8499277" cy="3539431"/>
          </a:xfrm>
          <a:prstGeom prst="rect">
            <a:avLst/>
          </a:prstGeom>
        </p:spPr>
        <p:txBody>
          <a:bodyPr wrap="square">
            <a:spAutoFit/>
          </a:bodyPr>
          <a:lstStyle/>
          <a:p>
            <a:pPr algn="r"/>
            <a:r>
              <a:rPr lang="tr-TR" sz="2800" b="1" i="1" dirty="0" smtClean="0">
                <a:effectLst>
                  <a:outerShdw blurRad="38100" dist="38100" dir="2700000" algn="tl">
                    <a:srgbClr val="000000">
                      <a:alpha val="43137"/>
                    </a:srgbClr>
                  </a:outerShdw>
                </a:effectLst>
                <a:latin typeface="Times New Roman" pitchFamily="18" charset="0"/>
                <a:cs typeface="Times New Roman" pitchFamily="18" charset="0"/>
              </a:rPr>
              <a:t>5.2.1</a:t>
            </a:r>
            <a:r>
              <a:rPr lang="tr-TR" sz="2800" b="1" i="1" dirty="0">
                <a:effectLst>
                  <a:outerShdw blurRad="38100" dist="38100" dir="2700000" algn="tl">
                    <a:srgbClr val="000000">
                      <a:alpha val="43137"/>
                    </a:srgbClr>
                  </a:outerShdw>
                </a:effectLst>
                <a:latin typeface="Times New Roman" pitchFamily="18" charset="0"/>
                <a:cs typeface="Times New Roman" pitchFamily="18" charset="0"/>
              </a:rPr>
              <a:t>. Öfke kontrolüne yönelik olarak bağımlı ya da bağımlılık riski olan bireylere Danışma Merkezlerinde, Sağlıklı Hayat Merkezleri personelince öfke </a:t>
            </a:r>
            <a:r>
              <a:rPr lang="tr-TR" sz="2800" b="1" i="1" dirty="0" smtClean="0">
                <a:effectLst>
                  <a:outerShdw blurRad="38100" dist="38100" dir="2700000" algn="tl">
                    <a:srgbClr val="000000">
                      <a:alpha val="43137"/>
                    </a:srgbClr>
                  </a:outerShdw>
                </a:effectLst>
                <a:latin typeface="Times New Roman" pitchFamily="18" charset="0"/>
                <a:cs typeface="Times New Roman" pitchFamily="18" charset="0"/>
              </a:rPr>
              <a:t>kontrol programlarının </a:t>
            </a:r>
            <a:r>
              <a:rPr lang="tr-TR" sz="2800" b="1" i="1" dirty="0">
                <a:effectLst>
                  <a:outerShdw blurRad="38100" dist="38100" dir="2700000" algn="tl">
                    <a:srgbClr val="000000">
                      <a:alpha val="43137"/>
                    </a:srgbClr>
                  </a:outerShdw>
                </a:effectLst>
                <a:latin typeface="Times New Roman" pitchFamily="18" charset="0"/>
                <a:cs typeface="Times New Roman" pitchFamily="18" charset="0"/>
              </a:rPr>
              <a:t>yürütülmesi,  </a:t>
            </a:r>
            <a:r>
              <a:rPr lang="tr-TR" sz="2800" b="1" i="1" dirty="0" smtClean="0">
                <a:effectLst>
                  <a:outerShdw blurRad="38100" dist="38100" dir="2700000" algn="tl">
                    <a:srgbClr val="000000">
                      <a:alpha val="43137"/>
                    </a:srgbClr>
                  </a:outerShdw>
                </a:effectLst>
                <a:latin typeface="Times New Roman" pitchFamily="18" charset="0"/>
                <a:cs typeface="Times New Roman" pitchFamily="18" charset="0"/>
              </a:rPr>
              <a:t>programların topluma tanıtılması </a:t>
            </a:r>
            <a:r>
              <a:rPr lang="tr-TR" sz="2800" b="1" i="1" dirty="0">
                <a:effectLst>
                  <a:outerShdw blurRad="38100" dist="38100" dir="2700000" algn="tl">
                    <a:srgbClr val="000000">
                      <a:alpha val="43137"/>
                    </a:srgbClr>
                  </a:outerShdw>
                </a:effectLst>
                <a:latin typeface="Times New Roman" pitchFamily="18" charset="0"/>
                <a:cs typeface="Times New Roman" pitchFamily="18" charset="0"/>
              </a:rPr>
              <a:t>ve yaygınlığının </a:t>
            </a:r>
            <a:endParaRPr lang="tr-TR" sz="28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r"/>
            <a:r>
              <a:rPr lang="tr-TR" sz="2800" b="1" i="1" dirty="0" smtClean="0">
                <a:effectLst>
                  <a:outerShdw blurRad="38100" dist="38100" dir="2700000" algn="tl">
                    <a:srgbClr val="000000">
                      <a:alpha val="43137"/>
                    </a:srgbClr>
                  </a:outerShdw>
                </a:effectLst>
                <a:latin typeface="Times New Roman" pitchFamily="18" charset="0"/>
                <a:cs typeface="Times New Roman" pitchFamily="18" charset="0"/>
              </a:rPr>
              <a:t>artırılması sağlanacaktır.</a:t>
            </a:r>
          </a:p>
          <a:p>
            <a:pPr algn="r">
              <a:buFont typeface="Wingdings" pitchFamily="2" charset="2"/>
              <a:buChar char="§"/>
            </a:pPr>
            <a:endParaRPr lang="tr-TR" sz="2800" b="1" i="1" dirty="0">
              <a:effectLst>
                <a:outerShdw blurRad="38100" dist="38100" dir="2700000" algn="tl">
                  <a:srgbClr val="000000">
                    <a:alpha val="43137"/>
                  </a:srgbClr>
                </a:outerShdw>
              </a:effectLst>
              <a:latin typeface="Times New Roman" pitchFamily="18" charset="0"/>
              <a:cs typeface="Times New Roman" pitchFamily="18" charset="0"/>
            </a:endParaRPr>
          </a:p>
          <a:p>
            <a:pPr algn="r"/>
            <a:r>
              <a:rPr lang="tr-TR" sz="2800" b="1" i="1"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tr-TR" sz="2800" b="1" i="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384009" y="3115230"/>
            <a:ext cx="3463886" cy="3453138"/>
          </a:xfrm>
          <a:prstGeom prst="rect">
            <a:avLst/>
          </a:prstGeom>
          <a:ln>
            <a:noFill/>
          </a:ln>
          <a:effectLst>
            <a:outerShdw blurRad="292100" dist="139700" dir="2700000" algn="tl" rotWithShape="0">
              <a:srgbClr val="333333">
                <a:alpha val="65000"/>
              </a:srgbClr>
            </a:outerShdw>
          </a:effectLst>
        </p:spPr>
      </p:pic>
      <p:cxnSp>
        <p:nvCxnSpPr>
          <p:cNvPr id="7" name="Düz Bağlayıcı 11"/>
          <p:cNvCxnSpPr/>
          <p:nvPr/>
        </p:nvCxnSpPr>
        <p:spPr>
          <a:xfrm>
            <a:off x="5001201" y="4025074"/>
            <a:ext cx="0" cy="2675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Düz Bağlayıcı 12"/>
          <p:cNvCxnSpPr/>
          <p:nvPr/>
        </p:nvCxnSpPr>
        <p:spPr>
          <a:xfrm>
            <a:off x="5175077" y="4025074"/>
            <a:ext cx="351640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Dikdörtgen 2"/>
          <p:cNvSpPr/>
          <p:nvPr/>
        </p:nvSpPr>
        <p:spPr>
          <a:xfrm>
            <a:off x="5259378" y="4145368"/>
            <a:ext cx="3539558" cy="646331"/>
          </a:xfrm>
          <a:prstGeom prst="rect">
            <a:avLst/>
          </a:prstGeom>
        </p:spPr>
        <p:txBody>
          <a:bodyPr wrap="square">
            <a:spAutoFit/>
          </a:bodyPr>
          <a:lstStyle/>
          <a:p>
            <a:pPr algn="ctr" fontAlgn="base">
              <a:spcBef>
                <a:spcPct val="0"/>
              </a:spcBef>
              <a:spcAft>
                <a:spcPct val="0"/>
              </a:spcAft>
            </a:pPr>
            <a:r>
              <a:rPr lang="tr-TR" b="1" dirty="0">
                <a:solidFill>
                  <a:prstClr val="black"/>
                </a:solidFill>
                <a:latin typeface="Calibri" panose="020F0502020204030204" pitchFamily="34" charset="0"/>
                <a:cs typeface="Calibri" panose="020F0502020204030204" pitchFamily="34" charset="0"/>
              </a:rPr>
              <a:t>Sorumlu </a:t>
            </a:r>
            <a:r>
              <a:rPr lang="tr-TR" b="1" dirty="0" smtClean="0">
                <a:solidFill>
                  <a:prstClr val="black"/>
                </a:solidFill>
                <a:latin typeface="Calibri" panose="020F0502020204030204" pitchFamily="34" charset="0"/>
                <a:cs typeface="Calibri" panose="020F0502020204030204" pitchFamily="34" charset="0"/>
              </a:rPr>
              <a:t>Kurum</a:t>
            </a:r>
            <a:endParaRPr lang="tr-TR" b="1" dirty="0">
              <a:solidFill>
                <a:prstClr val="black"/>
              </a:solidFill>
              <a:latin typeface="Calibri" panose="020F0502020204030204" pitchFamily="34" charset="0"/>
              <a:cs typeface="Calibri" panose="020F0502020204030204" pitchFamily="34" charset="0"/>
            </a:endParaRPr>
          </a:p>
          <a:p>
            <a:pPr algn="ctr" fontAlgn="base">
              <a:spcBef>
                <a:spcPct val="0"/>
              </a:spcBef>
              <a:spcAft>
                <a:spcPct val="0"/>
              </a:spcAft>
            </a:pPr>
            <a:r>
              <a:rPr lang="tr-TR" dirty="0" smtClean="0">
                <a:solidFill>
                  <a:prstClr val="black"/>
                </a:solidFill>
                <a:latin typeface="Calibri" panose="020F0502020204030204" pitchFamily="34" charset="0"/>
                <a:cs typeface="Calibri" panose="020F0502020204030204" pitchFamily="34" charset="0"/>
              </a:rPr>
              <a:t>Sağlık Bakanlığı</a:t>
            </a:r>
          </a:p>
        </p:txBody>
      </p:sp>
      <p:sp>
        <p:nvSpPr>
          <p:cNvPr id="11" name="Dikdörtgen 13"/>
          <p:cNvSpPr/>
          <p:nvPr/>
        </p:nvSpPr>
        <p:spPr>
          <a:xfrm>
            <a:off x="5236929" y="5183339"/>
            <a:ext cx="3633887" cy="923330"/>
          </a:xfrm>
          <a:prstGeom prst="rect">
            <a:avLst/>
          </a:prstGeom>
        </p:spPr>
        <p:txBody>
          <a:bodyPr wrap="square">
            <a:spAutoFit/>
          </a:bodyPr>
          <a:lstStyle/>
          <a:p>
            <a:pPr fontAlgn="base">
              <a:spcBef>
                <a:spcPct val="0"/>
              </a:spcBef>
              <a:spcAft>
                <a:spcPct val="0"/>
              </a:spcAft>
            </a:pPr>
            <a:r>
              <a:rPr lang="tr-TR" sz="1350" b="1" dirty="0">
                <a:solidFill>
                  <a:prstClr val="black"/>
                </a:solidFill>
                <a:latin typeface="Calibri" panose="020F0502020204030204" pitchFamily="34" charset="0"/>
                <a:cs typeface="Calibri" panose="020F0502020204030204" pitchFamily="34" charset="0"/>
              </a:rPr>
              <a:t>İlgili Kurumlar</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Adalet Bakanlığı</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Aile</a:t>
            </a:r>
            <a:r>
              <a:rPr lang="tr-TR" sz="1350" dirty="0">
                <a:solidFill>
                  <a:prstClr val="black"/>
                </a:solidFill>
                <a:latin typeface="Calibri" panose="020F0502020204030204" pitchFamily="34" charset="0"/>
                <a:cs typeface="Calibri" panose="020F0502020204030204" pitchFamily="34" charset="0"/>
              </a:rPr>
              <a:t>, Çalışma ve Sosyal </a:t>
            </a:r>
            <a:r>
              <a:rPr lang="tr-TR" sz="1350" dirty="0" smtClean="0">
                <a:solidFill>
                  <a:prstClr val="black"/>
                </a:solidFill>
                <a:latin typeface="Calibri" panose="020F0502020204030204" pitchFamily="34" charset="0"/>
                <a:cs typeface="Calibri" panose="020F0502020204030204" pitchFamily="34" charset="0"/>
              </a:rPr>
              <a:t>Hizmetler Bakanlığı</a:t>
            </a:r>
            <a:endParaRPr lang="tr-TR" sz="1350" dirty="0">
              <a:solidFill>
                <a:prstClr val="black"/>
              </a:solidFill>
              <a:latin typeface="Calibri" panose="020F0502020204030204" pitchFamily="34" charset="0"/>
              <a:cs typeface="Calibri" panose="020F0502020204030204" pitchFamily="34" charset="0"/>
            </a:endParaRP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Calibri" panose="020F0502020204030204" pitchFamily="34" charset="0"/>
                <a:cs typeface="Calibri" panose="020F0502020204030204" pitchFamily="34" charset="0"/>
              </a:rPr>
              <a:t>İlgili Kurum ve Kuruluşlar</a:t>
            </a:r>
          </a:p>
        </p:txBody>
      </p:sp>
      <p:sp>
        <p:nvSpPr>
          <p:cNvPr id="12" name="Unvan 1"/>
          <p:cNvSpPr txBox="1">
            <a:spLocks/>
          </p:cNvSpPr>
          <p:nvPr/>
        </p:nvSpPr>
        <p:spPr>
          <a:xfrm>
            <a:off x="-211569" y="506060"/>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1400" b="1" u="sng" dirty="0" smtClean="0">
                <a:solidFill>
                  <a:schemeClr val="bg1"/>
                </a:solidFill>
                <a:latin typeface="Times New Roman" panose="02020603050405020304" pitchFamily="18" charset="0"/>
                <a:cs typeface="Times New Roman" panose="02020603050405020304" pitchFamily="18" charset="0"/>
              </a:rPr>
              <a:t>İL </a:t>
            </a:r>
            <a:r>
              <a:rPr lang="tr-TR" sz="1400" b="1" u="sng" dirty="0">
                <a:solidFill>
                  <a:schemeClr val="bg1"/>
                </a:solidFill>
                <a:latin typeface="Times New Roman" panose="02020603050405020304" pitchFamily="18" charset="0"/>
                <a:cs typeface="Times New Roman" panose="02020603050405020304" pitchFamily="18" charset="0"/>
              </a:rPr>
              <a:t>İDARESİ DÜZEYİNDE ULAŞILMASI </a:t>
            </a:r>
            <a:r>
              <a:rPr lang="tr-TR" sz="1400" b="1" u="sng" dirty="0" smtClean="0">
                <a:solidFill>
                  <a:schemeClr val="bg1"/>
                </a:solidFill>
                <a:latin typeface="Times New Roman" panose="02020603050405020304" pitchFamily="18" charset="0"/>
                <a:cs typeface="Times New Roman" panose="02020603050405020304" pitchFamily="18" charset="0"/>
              </a:rPr>
              <a:t>BEKLENEN HEDEFLER</a:t>
            </a:r>
            <a:endParaRPr lang="tr-TR" sz="1400" b="1" u="sng" dirty="0">
              <a:solidFill>
                <a:schemeClr val="bg1"/>
              </a:solidFill>
              <a:latin typeface="Times New Roman" panose="02020603050405020304" pitchFamily="18" charset="0"/>
              <a:cs typeface="Times New Roman" panose="02020603050405020304" pitchFamily="18" charset="0"/>
            </a:endParaRPr>
          </a:p>
          <a:p>
            <a:r>
              <a:rPr lang="tr-TR" sz="2400" b="1" dirty="0">
                <a:solidFill>
                  <a:schemeClr val="bg1"/>
                </a:solidFill>
                <a:latin typeface="Times New Roman" panose="02020603050405020304" pitchFamily="18" charset="0"/>
                <a:cs typeface="Times New Roman" panose="02020603050405020304" pitchFamily="18" charset="0"/>
              </a:rPr>
              <a:t>K</a:t>
            </a:r>
            <a:r>
              <a:rPr lang="tr-TR" sz="2400" b="1" dirty="0" smtClean="0">
                <a:solidFill>
                  <a:schemeClr val="bg1"/>
                </a:solidFill>
                <a:latin typeface="Times New Roman" panose="02020603050405020304" pitchFamily="18" charset="0"/>
                <a:cs typeface="Times New Roman" panose="02020603050405020304" pitchFamily="18" charset="0"/>
              </a:rPr>
              <a:t>URUMSAL KAPASİTENİN GELİŞTİRİLMESİ</a:t>
            </a:r>
            <a:endParaRPr lang="tr-TR"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995694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EBD2D-6D4B-4881-B118-FAF62D2A1B6B}" type="slidenum">
              <a:rPr lang="tr-TR" smtClean="0"/>
              <a:pPr>
                <a:defRPr/>
              </a:pPr>
              <a:t>41</a:t>
            </a:fld>
            <a:endParaRPr lang="tr-TR"/>
          </a:p>
        </p:txBody>
      </p:sp>
      <p:sp>
        <p:nvSpPr>
          <p:cNvPr id="5" name="Slayt Numarası Yer Tutucusu 1"/>
          <p:cNvSpPr txBox="1">
            <a:spLocks/>
          </p:cNvSpPr>
          <p:nvPr/>
        </p:nvSpPr>
        <p:spPr>
          <a:xfrm>
            <a:off x="6457950" y="6380743"/>
            <a:ext cx="2057400" cy="340732"/>
          </a:xfrm>
          <a:prstGeom prst="rect">
            <a:avLst/>
          </a:prstGeom>
        </p:spPr>
        <p:txBody>
          <a:bodyPr vert="horz" lIns="91440" tIns="45720" rIns="91440" bIns="45720" rtlCol="0" anchor="ctr"/>
          <a:lstStyle>
            <a:defPPr>
              <a:defRPr lang="tr-TR"/>
            </a:defPPr>
            <a:lvl1pPr marL="0" algn="r" defTabSz="914400" rtl="0" eaLnBrk="1" latinLnBrk="0" hangingPunct="1">
              <a:defRPr sz="12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C67CEC0-DE57-4934-89EF-E6E48424F483}" type="slidenum">
              <a:rPr lang="tr-TR" smtClean="0"/>
              <a:pPr>
                <a:defRPr/>
              </a:pPr>
              <a:t>41</a:t>
            </a:fld>
            <a:endParaRPr lang="tr-TR" dirty="0"/>
          </a:p>
        </p:txBody>
      </p:sp>
      <p:sp>
        <p:nvSpPr>
          <p:cNvPr id="8" name="Dikdörtgen 7"/>
          <p:cNvSpPr/>
          <p:nvPr/>
        </p:nvSpPr>
        <p:spPr>
          <a:xfrm>
            <a:off x="431292" y="1234684"/>
            <a:ext cx="8499277" cy="3293209"/>
          </a:xfrm>
          <a:prstGeom prst="rect">
            <a:avLst/>
          </a:prstGeom>
        </p:spPr>
        <p:txBody>
          <a:bodyPr wrap="square">
            <a:spAutoFit/>
          </a:bodyPr>
          <a:lstStyle/>
          <a:p>
            <a:pPr algn="r"/>
            <a:r>
              <a:rPr lang="tr-TR" sz="2600" b="1" i="1" dirty="0" smtClean="0">
                <a:effectLst>
                  <a:outerShdw blurRad="38100" dist="38100" dir="2700000" algn="tl">
                    <a:srgbClr val="000000">
                      <a:alpha val="43137"/>
                    </a:srgbClr>
                  </a:outerShdw>
                </a:effectLst>
                <a:latin typeface="Times New Roman" pitchFamily="18" charset="0"/>
                <a:cs typeface="Times New Roman" pitchFamily="18" charset="0"/>
              </a:rPr>
              <a:t>5.2.2. </a:t>
            </a:r>
            <a:r>
              <a:rPr lang="tr-TR" sz="2600" b="1" i="1" dirty="0">
                <a:effectLst>
                  <a:outerShdw blurRad="38100" dist="38100" dir="2700000" algn="tl">
                    <a:srgbClr val="000000">
                      <a:alpha val="43137"/>
                    </a:srgbClr>
                  </a:outerShdw>
                </a:effectLst>
                <a:latin typeface="Times New Roman" pitchFamily="18" charset="0"/>
                <a:cs typeface="Times New Roman" pitchFamily="18" charset="0"/>
              </a:rPr>
              <a:t>Erişkin cinsel şiddet mağdurlarına özel hizmet modeli oluşturulmasına yönelik gerekli çalışmalar gerçekleştirilecektir</a:t>
            </a:r>
            <a:r>
              <a:rPr lang="tr-TR" sz="2600" b="1" i="1" dirty="0" smtClean="0">
                <a:effectLst>
                  <a:outerShdw blurRad="38100" dist="38100" dir="2700000" algn="tl">
                    <a:srgbClr val="000000">
                      <a:alpha val="43137"/>
                    </a:srgbClr>
                  </a:outerShdw>
                </a:effectLst>
                <a:latin typeface="Times New Roman" pitchFamily="18" charset="0"/>
                <a:cs typeface="Times New Roman" pitchFamily="18" charset="0"/>
              </a:rPr>
              <a:t>.</a:t>
            </a:r>
          </a:p>
          <a:p>
            <a:pPr algn="r"/>
            <a:r>
              <a:rPr lang="tr-TR" sz="2600" b="1" i="1" dirty="0" smtClean="0">
                <a:effectLst>
                  <a:outerShdw blurRad="38100" dist="38100" dir="2700000" algn="tl">
                    <a:srgbClr val="000000">
                      <a:alpha val="43137"/>
                    </a:srgbClr>
                  </a:outerShdw>
                </a:effectLst>
                <a:latin typeface="Times New Roman" pitchFamily="18" charset="0"/>
                <a:cs typeface="Times New Roman" pitchFamily="18" charset="0"/>
              </a:rPr>
              <a:t>5.2.3. Çocuk </a:t>
            </a:r>
            <a:r>
              <a:rPr lang="tr-TR" sz="2600" b="1" i="1" dirty="0">
                <a:effectLst>
                  <a:outerShdw blurRad="38100" dist="38100" dir="2700000" algn="tl">
                    <a:srgbClr val="000000">
                      <a:alpha val="43137"/>
                    </a:srgbClr>
                  </a:outerShdw>
                </a:effectLst>
                <a:latin typeface="Times New Roman" pitchFamily="18" charset="0"/>
                <a:cs typeface="Times New Roman" pitchFamily="18" charset="0"/>
              </a:rPr>
              <a:t>cinsel istismar mağdurlarına yönelik Çocuk İzlem Merkezi sayısının ve niteliğinin artırılması sağlanacaktır. </a:t>
            </a:r>
          </a:p>
          <a:p>
            <a:pPr algn="r"/>
            <a:r>
              <a:rPr lang="tr-TR" sz="2600" b="1" i="1"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tr-TR" sz="2600" b="1" i="1" dirty="0">
              <a:effectLst>
                <a:outerShdw blurRad="38100" dist="38100" dir="2700000" algn="tl">
                  <a:srgbClr val="000000">
                    <a:alpha val="43137"/>
                  </a:srgbClr>
                </a:outerShdw>
              </a:effectLst>
              <a:latin typeface="Times New Roman" pitchFamily="18" charset="0"/>
              <a:cs typeface="Times New Roman" pitchFamily="18" charset="0"/>
            </a:endParaRPr>
          </a:p>
          <a:p>
            <a:pPr algn="r"/>
            <a:r>
              <a:rPr lang="tr-TR" sz="2600" b="1" i="1"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tr-TR" sz="2600" b="1" i="1" dirty="0">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7" name="Düz Bağlayıcı 11"/>
          <p:cNvCxnSpPr/>
          <p:nvPr/>
        </p:nvCxnSpPr>
        <p:spPr>
          <a:xfrm>
            <a:off x="5001201" y="4025074"/>
            <a:ext cx="0" cy="2675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Düz Bağlayıcı 12"/>
          <p:cNvCxnSpPr/>
          <p:nvPr/>
        </p:nvCxnSpPr>
        <p:spPr>
          <a:xfrm>
            <a:off x="5175077" y="4025074"/>
            <a:ext cx="351640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Dikdörtgen 2"/>
          <p:cNvSpPr/>
          <p:nvPr/>
        </p:nvSpPr>
        <p:spPr>
          <a:xfrm>
            <a:off x="5259378" y="4145368"/>
            <a:ext cx="3539558" cy="646331"/>
          </a:xfrm>
          <a:prstGeom prst="rect">
            <a:avLst/>
          </a:prstGeom>
        </p:spPr>
        <p:txBody>
          <a:bodyPr wrap="square">
            <a:spAutoFit/>
          </a:bodyPr>
          <a:lstStyle/>
          <a:p>
            <a:pPr algn="ctr" fontAlgn="base">
              <a:spcBef>
                <a:spcPct val="0"/>
              </a:spcBef>
              <a:spcAft>
                <a:spcPct val="0"/>
              </a:spcAft>
            </a:pPr>
            <a:r>
              <a:rPr lang="tr-TR" b="1" dirty="0">
                <a:solidFill>
                  <a:prstClr val="black"/>
                </a:solidFill>
                <a:latin typeface="Calibri" panose="020F0502020204030204" pitchFamily="34" charset="0"/>
                <a:cs typeface="Calibri" panose="020F0502020204030204" pitchFamily="34" charset="0"/>
              </a:rPr>
              <a:t>Sorumlu </a:t>
            </a:r>
            <a:r>
              <a:rPr lang="tr-TR" b="1" dirty="0" smtClean="0">
                <a:solidFill>
                  <a:prstClr val="black"/>
                </a:solidFill>
                <a:latin typeface="Calibri" panose="020F0502020204030204" pitchFamily="34" charset="0"/>
                <a:cs typeface="Calibri" panose="020F0502020204030204" pitchFamily="34" charset="0"/>
              </a:rPr>
              <a:t>Kurum</a:t>
            </a:r>
            <a:endParaRPr lang="tr-TR" b="1" dirty="0">
              <a:solidFill>
                <a:prstClr val="black"/>
              </a:solidFill>
              <a:latin typeface="Calibri" panose="020F0502020204030204" pitchFamily="34" charset="0"/>
              <a:cs typeface="Calibri" panose="020F0502020204030204" pitchFamily="34" charset="0"/>
            </a:endParaRPr>
          </a:p>
          <a:p>
            <a:pPr algn="ctr" fontAlgn="base">
              <a:spcBef>
                <a:spcPct val="0"/>
              </a:spcBef>
              <a:spcAft>
                <a:spcPct val="0"/>
              </a:spcAft>
            </a:pPr>
            <a:r>
              <a:rPr lang="tr-TR" dirty="0" smtClean="0">
                <a:solidFill>
                  <a:prstClr val="black"/>
                </a:solidFill>
                <a:latin typeface="Calibri" panose="020F0502020204030204" pitchFamily="34" charset="0"/>
                <a:cs typeface="Calibri" panose="020F0502020204030204" pitchFamily="34" charset="0"/>
              </a:rPr>
              <a:t>Sağlık Bakanlığı</a:t>
            </a:r>
          </a:p>
        </p:txBody>
      </p:sp>
      <p:sp>
        <p:nvSpPr>
          <p:cNvPr id="11" name="Dikdörtgen 13"/>
          <p:cNvSpPr/>
          <p:nvPr/>
        </p:nvSpPr>
        <p:spPr>
          <a:xfrm>
            <a:off x="5236929" y="5183339"/>
            <a:ext cx="3633887" cy="923330"/>
          </a:xfrm>
          <a:prstGeom prst="rect">
            <a:avLst/>
          </a:prstGeom>
        </p:spPr>
        <p:txBody>
          <a:bodyPr wrap="square">
            <a:spAutoFit/>
          </a:bodyPr>
          <a:lstStyle/>
          <a:p>
            <a:pPr fontAlgn="base">
              <a:spcBef>
                <a:spcPct val="0"/>
              </a:spcBef>
              <a:spcAft>
                <a:spcPct val="0"/>
              </a:spcAft>
            </a:pPr>
            <a:r>
              <a:rPr lang="tr-TR" sz="1350" b="1" dirty="0">
                <a:solidFill>
                  <a:prstClr val="black"/>
                </a:solidFill>
                <a:latin typeface="Calibri" panose="020F0502020204030204" pitchFamily="34" charset="0"/>
                <a:cs typeface="Calibri" panose="020F0502020204030204" pitchFamily="34" charset="0"/>
              </a:rPr>
              <a:t>İlgili Kurumlar</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Adalet Bakanlığı</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Aile</a:t>
            </a:r>
            <a:r>
              <a:rPr lang="tr-TR" sz="1350" dirty="0">
                <a:solidFill>
                  <a:prstClr val="black"/>
                </a:solidFill>
                <a:latin typeface="Calibri" panose="020F0502020204030204" pitchFamily="34" charset="0"/>
                <a:cs typeface="Calibri" panose="020F0502020204030204" pitchFamily="34" charset="0"/>
              </a:rPr>
              <a:t>, Çalışma ve Sosyal </a:t>
            </a:r>
            <a:r>
              <a:rPr lang="tr-TR" sz="1350" dirty="0" smtClean="0">
                <a:solidFill>
                  <a:prstClr val="black"/>
                </a:solidFill>
                <a:latin typeface="Calibri" panose="020F0502020204030204" pitchFamily="34" charset="0"/>
                <a:cs typeface="Calibri" panose="020F0502020204030204" pitchFamily="34" charset="0"/>
              </a:rPr>
              <a:t>Hizmetler Bakanlığı</a:t>
            </a:r>
            <a:endParaRPr lang="tr-TR" sz="1350" dirty="0">
              <a:solidFill>
                <a:prstClr val="black"/>
              </a:solidFill>
              <a:latin typeface="Calibri" panose="020F0502020204030204" pitchFamily="34" charset="0"/>
              <a:cs typeface="Calibri" panose="020F0502020204030204" pitchFamily="34" charset="0"/>
            </a:endParaRP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Calibri" panose="020F0502020204030204" pitchFamily="34" charset="0"/>
                <a:cs typeface="Calibri" panose="020F0502020204030204" pitchFamily="34" charset="0"/>
              </a:rPr>
              <a:t>İlgili Kurum ve Kuruluşlar</a:t>
            </a:r>
          </a:p>
        </p:txBody>
      </p:sp>
      <p:pic>
        <p:nvPicPr>
          <p:cNvPr id="3" name="Picture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07822" y="3644008"/>
            <a:ext cx="4615429" cy="2590241"/>
          </a:xfrm>
          <a:prstGeom prst="rect">
            <a:avLst/>
          </a:prstGeom>
        </p:spPr>
      </p:pic>
      <p:sp>
        <p:nvSpPr>
          <p:cNvPr id="12" name="Unvan 1"/>
          <p:cNvSpPr txBox="1">
            <a:spLocks/>
          </p:cNvSpPr>
          <p:nvPr/>
        </p:nvSpPr>
        <p:spPr>
          <a:xfrm>
            <a:off x="-211569" y="506060"/>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1400" b="1" u="sng" dirty="0" smtClean="0">
                <a:solidFill>
                  <a:schemeClr val="bg1"/>
                </a:solidFill>
                <a:latin typeface="Times New Roman" panose="02020603050405020304" pitchFamily="18" charset="0"/>
                <a:cs typeface="Times New Roman" panose="02020603050405020304" pitchFamily="18" charset="0"/>
              </a:rPr>
              <a:t>İL </a:t>
            </a:r>
            <a:r>
              <a:rPr lang="tr-TR" sz="1400" b="1" u="sng" dirty="0">
                <a:solidFill>
                  <a:schemeClr val="bg1"/>
                </a:solidFill>
                <a:latin typeface="Times New Roman" panose="02020603050405020304" pitchFamily="18" charset="0"/>
                <a:cs typeface="Times New Roman" panose="02020603050405020304" pitchFamily="18" charset="0"/>
              </a:rPr>
              <a:t>İDARESİ DÜZEYİNDE ULAŞILMASI </a:t>
            </a:r>
            <a:r>
              <a:rPr lang="tr-TR" sz="1400" b="1" u="sng" dirty="0" smtClean="0">
                <a:solidFill>
                  <a:schemeClr val="bg1"/>
                </a:solidFill>
                <a:latin typeface="Times New Roman" panose="02020603050405020304" pitchFamily="18" charset="0"/>
                <a:cs typeface="Times New Roman" panose="02020603050405020304" pitchFamily="18" charset="0"/>
              </a:rPr>
              <a:t>BEKLENEN HEDEFLER</a:t>
            </a:r>
            <a:endParaRPr lang="tr-TR" sz="1400" b="1" u="sng" dirty="0">
              <a:solidFill>
                <a:schemeClr val="bg1"/>
              </a:solidFill>
              <a:latin typeface="Times New Roman" panose="02020603050405020304" pitchFamily="18" charset="0"/>
              <a:cs typeface="Times New Roman" panose="02020603050405020304" pitchFamily="18" charset="0"/>
            </a:endParaRPr>
          </a:p>
          <a:p>
            <a:r>
              <a:rPr lang="tr-TR" sz="2400" b="1" dirty="0">
                <a:solidFill>
                  <a:schemeClr val="bg1"/>
                </a:solidFill>
                <a:latin typeface="Times New Roman" panose="02020603050405020304" pitchFamily="18" charset="0"/>
                <a:cs typeface="Times New Roman" panose="02020603050405020304" pitchFamily="18" charset="0"/>
              </a:rPr>
              <a:t>K</a:t>
            </a:r>
            <a:r>
              <a:rPr lang="tr-TR" sz="2400" b="1" dirty="0" smtClean="0">
                <a:solidFill>
                  <a:schemeClr val="bg1"/>
                </a:solidFill>
                <a:latin typeface="Times New Roman" panose="02020603050405020304" pitchFamily="18" charset="0"/>
                <a:cs typeface="Times New Roman" panose="02020603050405020304" pitchFamily="18" charset="0"/>
              </a:rPr>
              <a:t>URUMSAL KAPASİTENİN GELİŞTİRİLMESİ</a:t>
            </a:r>
            <a:endParaRPr lang="tr-TR"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26718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çerik Yer Tutucusu 2"/>
          <p:cNvSpPr txBox="1">
            <a:spLocks/>
          </p:cNvSpPr>
          <p:nvPr/>
        </p:nvSpPr>
        <p:spPr>
          <a:xfrm>
            <a:off x="1092364" y="1417805"/>
            <a:ext cx="7425663" cy="1969733"/>
          </a:xfrm>
          <a:prstGeom prst="rect">
            <a:avLst/>
          </a:prstGeom>
        </p:spPr>
        <p:txBody>
          <a:bodyPr vert="horz" lIns="68580" tIns="34290" rIns="68580" bIns="34290" numCol="1" spcCol="576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r" fontAlgn="base">
              <a:spcAft>
                <a:spcPct val="0"/>
              </a:spcAft>
              <a:buNone/>
            </a:pPr>
            <a:r>
              <a:rPr lang="tr-TR" sz="2800" b="1" dirty="0" smtClean="0">
                <a:solidFill>
                  <a:prstClr val="black"/>
                </a:solidFill>
                <a:latin typeface="Times New Roman" pitchFamily="18" charset="0"/>
                <a:cs typeface="Times New Roman" pitchFamily="18" charset="0"/>
              </a:rPr>
              <a:t>7.3.1. Elektronik </a:t>
            </a:r>
            <a:r>
              <a:rPr lang="tr-TR" sz="2800" b="1" dirty="0">
                <a:solidFill>
                  <a:prstClr val="black"/>
                </a:solidFill>
                <a:latin typeface="Times New Roman" pitchFamily="18" charset="0"/>
                <a:cs typeface="Times New Roman" pitchFamily="18" charset="0"/>
              </a:rPr>
              <a:t>Kelepçe </a:t>
            </a:r>
            <a:r>
              <a:rPr lang="tr-TR" sz="2800" dirty="0">
                <a:solidFill>
                  <a:prstClr val="black"/>
                </a:solidFill>
                <a:latin typeface="Times New Roman" pitchFamily="18" charset="0"/>
                <a:cs typeface="Times New Roman" pitchFamily="18" charset="0"/>
              </a:rPr>
              <a:t>Pilot Uygulamasının mevcut yapısı ile ülke geneline yaygınlaştırılması </a:t>
            </a:r>
            <a:r>
              <a:rPr lang="tr-TR" sz="2800" b="1" dirty="0">
                <a:solidFill>
                  <a:prstClr val="black"/>
                </a:solidFill>
                <a:latin typeface="Times New Roman" pitchFamily="18" charset="0"/>
                <a:cs typeface="Times New Roman" pitchFamily="18" charset="0"/>
              </a:rPr>
              <a:t>maksadıyla gerekli yasal ve teknik altyapı çalışmaları </a:t>
            </a:r>
            <a:r>
              <a:rPr lang="tr-TR" sz="2800" dirty="0">
                <a:solidFill>
                  <a:prstClr val="black"/>
                </a:solidFill>
                <a:latin typeface="Times New Roman" pitchFamily="18" charset="0"/>
                <a:cs typeface="Times New Roman" pitchFamily="18" charset="0"/>
              </a:rPr>
              <a:t>yapılacaktır.</a:t>
            </a:r>
          </a:p>
        </p:txBody>
      </p:sp>
      <p:cxnSp>
        <p:nvCxnSpPr>
          <p:cNvPr id="12" name="Düz Bağlayıcı 11"/>
          <p:cNvCxnSpPr/>
          <p:nvPr/>
        </p:nvCxnSpPr>
        <p:spPr>
          <a:xfrm>
            <a:off x="5204863" y="3557817"/>
            <a:ext cx="0" cy="2675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5378739" y="3557817"/>
            <a:ext cx="351640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Dikdörtgen 2"/>
          <p:cNvSpPr/>
          <p:nvPr/>
        </p:nvSpPr>
        <p:spPr>
          <a:xfrm>
            <a:off x="6553200" y="3702075"/>
            <a:ext cx="2521278" cy="1338828"/>
          </a:xfrm>
          <a:prstGeom prst="rect">
            <a:avLst/>
          </a:prstGeom>
        </p:spPr>
        <p:txBody>
          <a:bodyPr wrap="square">
            <a:spAutoFit/>
          </a:bodyPr>
          <a:lstStyle/>
          <a:p>
            <a:pPr fontAlgn="base">
              <a:spcBef>
                <a:spcPct val="0"/>
              </a:spcBef>
              <a:spcAft>
                <a:spcPct val="0"/>
              </a:spcAft>
            </a:pPr>
            <a:r>
              <a:rPr lang="tr-TR" sz="1350" b="1" dirty="0">
                <a:solidFill>
                  <a:prstClr val="black"/>
                </a:solidFill>
                <a:latin typeface="Times New Roman" pitchFamily="18" charset="0"/>
                <a:cs typeface="Times New Roman" pitchFamily="18" charset="0"/>
              </a:rPr>
              <a:t>Sorumlu Kurumlar</a:t>
            </a: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Times New Roman" pitchFamily="18" charset="0"/>
                <a:cs typeface="Times New Roman" pitchFamily="18" charset="0"/>
              </a:rPr>
              <a:t>Adalet Bakanlığı</a:t>
            </a: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Times New Roman" pitchFamily="18" charset="0"/>
                <a:cs typeface="Times New Roman" pitchFamily="18" charset="0"/>
              </a:rPr>
              <a:t>İçişleri Bakanlığı</a:t>
            </a: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Times New Roman" pitchFamily="18" charset="0"/>
                <a:cs typeface="Times New Roman" pitchFamily="18" charset="0"/>
              </a:rPr>
              <a:t>Aile, Çalışma ve Sosyal Hizmetler Bakanlığı</a:t>
            </a:r>
          </a:p>
          <a:p>
            <a:pPr fontAlgn="base">
              <a:spcBef>
                <a:spcPct val="0"/>
              </a:spcBef>
              <a:spcAft>
                <a:spcPct val="0"/>
              </a:spcAft>
            </a:pPr>
            <a:endParaRPr lang="tr-TR" sz="1350" dirty="0">
              <a:solidFill>
                <a:prstClr val="black"/>
              </a:solidFill>
              <a:latin typeface="Times New Roman" pitchFamily="18" charset="0"/>
              <a:cs typeface="Times New Roman" pitchFamily="18" charset="0"/>
            </a:endParaRPr>
          </a:p>
        </p:txBody>
      </p:sp>
      <p:sp>
        <p:nvSpPr>
          <p:cNvPr id="14" name="Dikdörtgen 13"/>
          <p:cNvSpPr/>
          <p:nvPr/>
        </p:nvSpPr>
        <p:spPr>
          <a:xfrm>
            <a:off x="5440591" y="4895800"/>
            <a:ext cx="3633887" cy="507831"/>
          </a:xfrm>
          <a:prstGeom prst="rect">
            <a:avLst/>
          </a:prstGeom>
        </p:spPr>
        <p:txBody>
          <a:bodyPr wrap="square">
            <a:spAutoFit/>
          </a:bodyPr>
          <a:lstStyle/>
          <a:p>
            <a:pPr fontAlgn="base">
              <a:spcBef>
                <a:spcPct val="0"/>
              </a:spcBef>
              <a:spcAft>
                <a:spcPct val="0"/>
              </a:spcAft>
            </a:pPr>
            <a:r>
              <a:rPr lang="tr-TR" sz="1350" b="1" dirty="0">
                <a:solidFill>
                  <a:prstClr val="black"/>
                </a:solidFill>
                <a:latin typeface="Times New Roman" pitchFamily="18" charset="0"/>
                <a:cs typeface="Times New Roman" pitchFamily="18" charset="0"/>
              </a:rPr>
              <a:t>İlgili Kurumlar</a:t>
            </a: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Times New Roman" pitchFamily="18" charset="0"/>
                <a:cs typeface="Times New Roman" pitchFamily="18" charset="0"/>
              </a:rPr>
              <a:t>İlgili Kurum ve Kuruluşlar</a:t>
            </a:r>
          </a:p>
        </p:txBody>
      </p:sp>
      <p:pic>
        <p:nvPicPr>
          <p:cNvPr id="15362" name="Picture 2" descr="Ä°lgili resim"/>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527136" y="3262422"/>
            <a:ext cx="3543917" cy="317618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fld id="{885776FF-AC16-4B72-9C8A-C6C7B834E379}" type="slidenum">
              <a:rPr lang="tr-TR" smtClean="0">
                <a:latin typeface="Calibri"/>
              </a:rPr>
              <a:pPr/>
              <a:t>42</a:t>
            </a:fld>
            <a:endParaRPr lang="tr-TR" dirty="0">
              <a:latin typeface="Calibri"/>
            </a:endParaRPr>
          </a:p>
        </p:txBody>
      </p:sp>
      <p:sp>
        <p:nvSpPr>
          <p:cNvPr id="15" name="Unvan 1"/>
          <p:cNvSpPr txBox="1">
            <a:spLocks/>
          </p:cNvSpPr>
          <p:nvPr/>
        </p:nvSpPr>
        <p:spPr>
          <a:xfrm>
            <a:off x="-211569" y="506060"/>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1400" b="1" u="sng" dirty="0" smtClean="0">
                <a:solidFill>
                  <a:schemeClr val="bg1"/>
                </a:solidFill>
                <a:latin typeface="Times New Roman" panose="02020603050405020304" pitchFamily="18" charset="0"/>
                <a:cs typeface="Times New Roman" panose="02020603050405020304" pitchFamily="18" charset="0"/>
              </a:rPr>
              <a:t>İL </a:t>
            </a:r>
            <a:r>
              <a:rPr lang="tr-TR" sz="1400" b="1" u="sng" dirty="0">
                <a:solidFill>
                  <a:schemeClr val="bg1"/>
                </a:solidFill>
                <a:latin typeface="Times New Roman" panose="02020603050405020304" pitchFamily="18" charset="0"/>
                <a:cs typeface="Times New Roman" panose="02020603050405020304" pitchFamily="18" charset="0"/>
              </a:rPr>
              <a:t>İDARESİ DÜZEYİNDE ULAŞILMASI </a:t>
            </a:r>
            <a:r>
              <a:rPr lang="tr-TR" sz="1400" b="1" u="sng" dirty="0" smtClean="0">
                <a:solidFill>
                  <a:schemeClr val="bg1"/>
                </a:solidFill>
                <a:latin typeface="Times New Roman" panose="02020603050405020304" pitchFamily="18" charset="0"/>
                <a:cs typeface="Times New Roman" panose="02020603050405020304" pitchFamily="18" charset="0"/>
              </a:rPr>
              <a:t>BEKLENEN HEDEFLER</a:t>
            </a:r>
            <a:endParaRPr lang="tr-TR" sz="1400" b="1" u="sng" dirty="0">
              <a:solidFill>
                <a:schemeClr val="bg1"/>
              </a:solidFill>
              <a:latin typeface="Times New Roman" panose="02020603050405020304" pitchFamily="18" charset="0"/>
              <a:cs typeface="Times New Roman" panose="02020603050405020304" pitchFamily="18" charset="0"/>
            </a:endParaRPr>
          </a:p>
          <a:p>
            <a:r>
              <a:rPr lang="tr-TR" sz="2400" b="1" dirty="0">
                <a:solidFill>
                  <a:schemeClr val="bg1"/>
                </a:solidFill>
                <a:latin typeface="Times New Roman" panose="02020603050405020304" pitchFamily="18" charset="0"/>
                <a:cs typeface="Times New Roman" panose="02020603050405020304" pitchFamily="18" charset="0"/>
              </a:rPr>
              <a:t>K</a:t>
            </a:r>
            <a:r>
              <a:rPr lang="tr-TR" sz="2400" b="1" dirty="0" smtClean="0">
                <a:solidFill>
                  <a:schemeClr val="bg1"/>
                </a:solidFill>
                <a:latin typeface="Times New Roman" panose="02020603050405020304" pitchFamily="18" charset="0"/>
                <a:cs typeface="Times New Roman" panose="02020603050405020304" pitchFamily="18" charset="0"/>
              </a:rPr>
              <a:t>URUMSAL KAPASİTENİN GELİŞTİRİLMESİ</a:t>
            </a:r>
            <a:endParaRPr lang="tr-TR"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2385775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97023BE-6816-482B-9AB3-EFCB0B453986}"/>
              </a:ext>
            </a:extLst>
          </p:cNvPr>
          <p:cNvSpPr>
            <a:spLocks noGrp="1"/>
          </p:cNvSpPr>
          <p:nvPr>
            <p:ph type="title"/>
          </p:nvPr>
        </p:nvSpPr>
        <p:spPr>
          <a:xfrm>
            <a:off x="0" y="490653"/>
            <a:ext cx="9143999" cy="735980"/>
          </a:xfrm>
        </p:spPr>
        <p:txBody>
          <a:bodyPr rtlCol="0">
            <a:normAutofit fontScale="90000"/>
          </a:bodyPr>
          <a:lstStyle/>
          <a:p>
            <a:pPr algn="ctr"/>
            <a:r>
              <a:rPr lang="tr-TR" b="1" dirty="0" smtClean="0">
                <a:latin typeface="Calibri" panose="020F0502020204030204" pitchFamily="34" charset="0"/>
                <a:cs typeface="Calibri" panose="020F0502020204030204" pitchFamily="34" charset="0"/>
              </a:rPr>
              <a:t>TEDBİRLER</a:t>
            </a:r>
            <a:endParaRPr lang="tr-TR" b="1" dirty="0">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701693" y="1388876"/>
            <a:ext cx="8055941" cy="2972447"/>
          </a:xfrm>
        </p:spPr>
        <p:txBody>
          <a:bodyPr numCol="1" spcCol="576000">
            <a:normAutofit/>
          </a:bodyPr>
          <a:lstStyle/>
          <a:p>
            <a:r>
              <a:rPr lang="tr-TR" sz="2400" b="1" dirty="0" smtClean="0">
                <a:latin typeface="Calibri" panose="020F0502020204030204" pitchFamily="34" charset="0"/>
                <a:cs typeface="Calibri" panose="020F0502020204030204" pitchFamily="34" charset="0"/>
              </a:rPr>
              <a:t>Aile, Çalışma ve Sosyal Hizmetler Bakanlığınca </a:t>
            </a:r>
            <a:r>
              <a:rPr lang="tr-TR" sz="2400" b="1" dirty="0" smtClean="0">
                <a:solidFill>
                  <a:srgbClr val="FF0000"/>
                </a:solidFill>
                <a:latin typeface="Calibri" panose="020F0502020204030204" pitchFamily="34" charset="0"/>
                <a:cs typeface="Calibri" panose="020F0502020204030204" pitchFamily="34" charset="0"/>
              </a:rPr>
              <a:t>seminer</a:t>
            </a:r>
            <a:r>
              <a:rPr lang="tr-TR" sz="2400" b="1" dirty="0">
                <a:latin typeface="Calibri" panose="020F0502020204030204" pitchFamily="34" charset="0"/>
                <a:cs typeface="Calibri" panose="020F0502020204030204" pitchFamily="34" charset="0"/>
              </a:rPr>
              <a:t>, </a:t>
            </a:r>
            <a:r>
              <a:rPr lang="tr-TR" sz="2400" b="1" dirty="0">
                <a:solidFill>
                  <a:srgbClr val="FF0000"/>
                </a:solidFill>
                <a:latin typeface="Calibri" panose="020F0502020204030204" pitchFamily="34" charset="0"/>
                <a:cs typeface="Calibri" panose="020F0502020204030204" pitchFamily="34" charset="0"/>
              </a:rPr>
              <a:t>eğitim</a:t>
            </a:r>
            <a:r>
              <a:rPr lang="tr-TR" sz="2400" b="1" dirty="0">
                <a:latin typeface="Calibri" panose="020F0502020204030204" pitchFamily="34" charset="0"/>
                <a:cs typeface="Calibri" panose="020F0502020204030204" pitchFamily="34" charset="0"/>
              </a:rPr>
              <a:t> </a:t>
            </a:r>
            <a:r>
              <a:rPr lang="tr-TR" sz="2400" b="1" dirty="0" smtClean="0">
                <a:latin typeface="Calibri" panose="020F0502020204030204" pitchFamily="34" charset="0"/>
                <a:cs typeface="Calibri" panose="020F0502020204030204" pitchFamily="34" charset="0"/>
              </a:rPr>
              <a:t>çalışmaları gerçekleştirilecektir:</a:t>
            </a:r>
            <a:endParaRPr lang="tr-TR" sz="2400" b="1" dirty="0">
              <a:latin typeface="Calibri" panose="020F0502020204030204" pitchFamily="34" charset="0"/>
              <a:cs typeface="Calibri" panose="020F0502020204030204" pitchFamily="34" charset="0"/>
            </a:endParaRPr>
          </a:p>
          <a:p>
            <a:pPr lvl="1"/>
            <a:r>
              <a:rPr lang="tr-TR" sz="2000" dirty="0" smtClean="0">
                <a:latin typeface="Calibri" panose="020F0502020204030204" pitchFamily="34" charset="0"/>
                <a:cs typeface="Calibri" panose="020F0502020204030204" pitchFamily="34" charset="0"/>
              </a:rPr>
              <a:t>50.000 kamu görevlisi</a:t>
            </a:r>
          </a:p>
          <a:p>
            <a:pPr lvl="1"/>
            <a:r>
              <a:rPr lang="tr-TR" sz="2000" dirty="0" smtClean="0">
                <a:latin typeface="Calibri" panose="020F0502020204030204" pitchFamily="34" charset="0"/>
                <a:cs typeface="Calibri" panose="020F0502020204030204" pitchFamily="34" charset="0"/>
              </a:rPr>
              <a:t>50.000 seminer</a:t>
            </a:r>
          </a:p>
          <a:p>
            <a:pPr lvl="1"/>
            <a:r>
              <a:rPr lang="tr-TR" sz="2000" dirty="0" smtClean="0">
                <a:latin typeface="Calibri" panose="020F0502020204030204" pitchFamily="34" charset="0"/>
                <a:cs typeface="Calibri" panose="020F0502020204030204" pitchFamily="34" charset="0"/>
              </a:rPr>
              <a:t>10.000 işçi ve işveren kuruluşları ve sendika temsilcisi</a:t>
            </a:r>
          </a:p>
        </p:txBody>
      </p:sp>
      <p:pic>
        <p:nvPicPr>
          <p:cNvPr id="10244" name="Picture 4" descr="diyanet eÄitim ile ilgili gÃ¶rsel sonucu"/>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57302" y="3498643"/>
            <a:ext cx="4545890" cy="273571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ayt Numarası Yer Tutucusu 3"/>
          <p:cNvSpPr>
            <a:spLocks noGrp="1"/>
          </p:cNvSpPr>
          <p:nvPr>
            <p:ph type="sldNum" sz="quarter" idx="12"/>
          </p:nvPr>
        </p:nvSpPr>
        <p:spPr/>
        <p:txBody>
          <a:bodyPr/>
          <a:lstStyle/>
          <a:p>
            <a:fld id="{885776FF-AC16-4B72-9C8A-C6C7B834E379}" type="slidenum">
              <a:rPr lang="tr-TR" smtClean="0"/>
              <a:pPr/>
              <a:t>43</a:t>
            </a:fld>
            <a:endParaRPr lang="tr-TR" dirty="0"/>
          </a:p>
        </p:txBody>
      </p:sp>
      <p:sp>
        <p:nvSpPr>
          <p:cNvPr id="7" name="Unvan 1"/>
          <p:cNvSpPr txBox="1">
            <a:spLocks/>
          </p:cNvSpPr>
          <p:nvPr/>
        </p:nvSpPr>
        <p:spPr>
          <a:xfrm>
            <a:off x="28031" y="542006"/>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1400" b="1" u="sng" dirty="0" smtClean="0">
                <a:solidFill>
                  <a:schemeClr val="bg1"/>
                </a:solidFill>
                <a:latin typeface="Times New Roman" panose="02020603050405020304" pitchFamily="18" charset="0"/>
                <a:cs typeface="Times New Roman" panose="02020603050405020304" pitchFamily="18" charset="0"/>
              </a:rPr>
              <a:t>İL </a:t>
            </a:r>
            <a:r>
              <a:rPr lang="tr-TR" sz="1400" b="1" u="sng" dirty="0">
                <a:solidFill>
                  <a:schemeClr val="bg1"/>
                </a:solidFill>
                <a:latin typeface="Times New Roman" panose="02020603050405020304" pitchFamily="18" charset="0"/>
                <a:cs typeface="Times New Roman" panose="02020603050405020304" pitchFamily="18" charset="0"/>
              </a:rPr>
              <a:t>İDARESİ DÜZEYİNDE ULAŞILMASI </a:t>
            </a:r>
            <a:r>
              <a:rPr lang="tr-TR" sz="1400" b="1" u="sng" dirty="0" smtClean="0">
                <a:solidFill>
                  <a:schemeClr val="bg1"/>
                </a:solidFill>
                <a:latin typeface="Times New Roman" panose="02020603050405020304" pitchFamily="18" charset="0"/>
                <a:cs typeface="Times New Roman" panose="02020603050405020304" pitchFamily="18" charset="0"/>
              </a:rPr>
              <a:t>BEKLENEN HEDEFLER</a:t>
            </a:r>
            <a:endParaRPr lang="tr-TR" sz="1400" b="1" u="sng" dirty="0">
              <a:solidFill>
                <a:schemeClr val="bg1"/>
              </a:solidFill>
              <a:latin typeface="Times New Roman" panose="02020603050405020304" pitchFamily="18" charset="0"/>
              <a:cs typeface="Times New Roman" panose="02020603050405020304" pitchFamily="18" charset="0"/>
            </a:endParaRPr>
          </a:p>
          <a:p>
            <a:r>
              <a:rPr lang="tr-TR" sz="2400" b="1" dirty="0" smtClean="0">
                <a:solidFill>
                  <a:schemeClr val="bg1"/>
                </a:solidFill>
                <a:latin typeface="Times New Roman" panose="02020603050405020304" pitchFamily="18" charset="0"/>
                <a:cs typeface="Times New Roman" panose="02020603050405020304" pitchFamily="18" charset="0"/>
              </a:rPr>
              <a:t>FARKINDALIK ARTIRMA VE BİLİNÇ YÜKSELTME</a:t>
            </a:r>
            <a:endParaRPr lang="tr-TR" sz="2400" b="1" dirty="0">
              <a:solidFill>
                <a:schemeClr val="bg1"/>
              </a:solidFill>
              <a:latin typeface="Times New Roman" panose="02020603050405020304" pitchFamily="18" charset="0"/>
              <a:cs typeface="Times New Roman" panose="02020603050405020304" pitchFamily="18" charset="0"/>
            </a:endParaRPr>
          </a:p>
        </p:txBody>
      </p:sp>
      <p:cxnSp>
        <p:nvCxnSpPr>
          <p:cNvPr id="8" name="Düz Bağlayıcı 11"/>
          <p:cNvCxnSpPr/>
          <p:nvPr/>
        </p:nvCxnSpPr>
        <p:spPr>
          <a:xfrm>
            <a:off x="4876001" y="4109694"/>
            <a:ext cx="5402" cy="21959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Düz Bağlayıcı 12"/>
          <p:cNvCxnSpPr/>
          <p:nvPr/>
        </p:nvCxnSpPr>
        <p:spPr>
          <a:xfrm>
            <a:off x="5127161" y="3881345"/>
            <a:ext cx="351640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Dikdörtgen 2"/>
          <p:cNvSpPr/>
          <p:nvPr/>
        </p:nvSpPr>
        <p:spPr>
          <a:xfrm>
            <a:off x="5822419" y="4037585"/>
            <a:ext cx="2521278" cy="830997"/>
          </a:xfrm>
          <a:prstGeom prst="rect">
            <a:avLst/>
          </a:prstGeom>
        </p:spPr>
        <p:txBody>
          <a:bodyPr wrap="square">
            <a:spAutoFit/>
          </a:bodyPr>
          <a:lstStyle/>
          <a:p>
            <a:pPr algn="ctr" fontAlgn="base">
              <a:spcBef>
                <a:spcPct val="0"/>
              </a:spcBef>
              <a:spcAft>
                <a:spcPct val="0"/>
              </a:spcAft>
            </a:pPr>
            <a:r>
              <a:rPr lang="tr-TR" sz="1600" b="1" dirty="0">
                <a:solidFill>
                  <a:prstClr val="black"/>
                </a:solidFill>
                <a:latin typeface="Times New Roman" pitchFamily="18" charset="0"/>
                <a:cs typeface="Times New Roman" pitchFamily="18" charset="0"/>
              </a:rPr>
              <a:t>Sorumlu Kurumlar</a:t>
            </a:r>
          </a:p>
          <a:p>
            <a:pPr algn="ctr" fontAlgn="base">
              <a:spcBef>
                <a:spcPct val="0"/>
              </a:spcBef>
              <a:spcAft>
                <a:spcPct val="0"/>
              </a:spcAft>
            </a:pPr>
            <a:r>
              <a:rPr lang="tr-TR" sz="1600" dirty="0" smtClean="0">
                <a:solidFill>
                  <a:prstClr val="black"/>
                </a:solidFill>
                <a:latin typeface="Times New Roman" pitchFamily="18" charset="0"/>
                <a:cs typeface="Times New Roman" pitchFamily="18" charset="0"/>
              </a:rPr>
              <a:t>Aile, Çalışma ve Sosyal Hizmetler Bakanlığı</a:t>
            </a:r>
            <a:endParaRPr lang="tr-TR" sz="1600" dirty="0">
              <a:solidFill>
                <a:prstClr val="black"/>
              </a:solidFill>
              <a:latin typeface="Times New Roman" pitchFamily="18" charset="0"/>
              <a:cs typeface="Times New Roman" pitchFamily="18" charset="0"/>
            </a:endParaRPr>
          </a:p>
        </p:txBody>
      </p:sp>
      <p:sp>
        <p:nvSpPr>
          <p:cNvPr id="11" name="Dikdörtgen 13"/>
          <p:cNvSpPr/>
          <p:nvPr/>
        </p:nvSpPr>
        <p:spPr>
          <a:xfrm>
            <a:off x="5093170" y="5147435"/>
            <a:ext cx="3633887" cy="1338828"/>
          </a:xfrm>
          <a:prstGeom prst="rect">
            <a:avLst/>
          </a:prstGeom>
        </p:spPr>
        <p:txBody>
          <a:bodyPr wrap="square">
            <a:spAutoFit/>
          </a:bodyPr>
          <a:lstStyle/>
          <a:p>
            <a:pPr fontAlgn="base">
              <a:spcBef>
                <a:spcPct val="0"/>
              </a:spcBef>
              <a:spcAft>
                <a:spcPct val="0"/>
              </a:spcAft>
            </a:pPr>
            <a:r>
              <a:rPr lang="tr-TR" sz="1350" b="1" dirty="0">
                <a:solidFill>
                  <a:prstClr val="black"/>
                </a:solidFill>
                <a:latin typeface="Times New Roman" pitchFamily="18" charset="0"/>
                <a:cs typeface="Times New Roman" pitchFamily="18" charset="0"/>
              </a:rPr>
              <a:t>İlgili Kurumlar</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Times New Roman" pitchFamily="18" charset="0"/>
                <a:cs typeface="Times New Roman" pitchFamily="18" charset="0"/>
              </a:rPr>
              <a:t>İçişleri </a:t>
            </a:r>
            <a:r>
              <a:rPr lang="tr-TR" sz="1350" dirty="0">
                <a:solidFill>
                  <a:prstClr val="black"/>
                </a:solidFill>
                <a:latin typeface="Times New Roman" pitchFamily="18" charset="0"/>
                <a:cs typeface="Times New Roman" pitchFamily="18" charset="0"/>
              </a:rPr>
              <a:t>Bakanlığı</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Times New Roman" pitchFamily="18" charset="0"/>
                <a:cs typeface="Times New Roman" pitchFamily="18" charset="0"/>
              </a:rPr>
              <a:t>Valilikler</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Times New Roman" pitchFamily="18" charset="0"/>
                <a:cs typeface="Times New Roman" pitchFamily="18" charset="0"/>
              </a:rPr>
              <a:t>Sendikalar</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Times New Roman" pitchFamily="18" charset="0"/>
                <a:cs typeface="Times New Roman" pitchFamily="18" charset="0"/>
              </a:rPr>
              <a:t>Belediyeler</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Times New Roman" pitchFamily="18" charset="0"/>
                <a:cs typeface="Times New Roman" pitchFamily="18" charset="0"/>
              </a:rPr>
              <a:t>İlgili </a:t>
            </a:r>
            <a:r>
              <a:rPr lang="tr-TR" sz="1350" dirty="0">
                <a:solidFill>
                  <a:prstClr val="black"/>
                </a:solidFill>
                <a:latin typeface="Times New Roman" pitchFamily="18" charset="0"/>
                <a:cs typeface="Times New Roman" pitchFamily="18" charset="0"/>
              </a:rPr>
              <a:t>Kurum ve Kuruluşlar</a:t>
            </a:r>
          </a:p>
        </p:txBody>
      </p:sp>
    </p:spTree>
    <p:extLst>
      <p:ext uri="{BB962C8B-B14F-4D97-AF65-F5344CB8AC3E}">
        <p14:creationId xmlns:p14="http://schemas.microsoft.com/office/powerpoint/2010/main" xmlns="" val="247699141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97023BE-6816-482B-9AB3-EFCB0B453986}"/>
              </a:ext>
            </a:extLst>
          </p:cNvPr>
          <p:cNvSpPr>
            <a:spLocks noGrp="1"/>
          </p:cNvSpPr>
          <p:nvPr>
            <p:ph type="title"/>
          </p:nvPr>
        </p:nvSpPr>
        <p:spPr>
          <a:xfrm>
            <a:off x="0" y="490653"/>
            <a:ext cx="9143999" cy="735980"/>
          </a:xfrm>
        </p:spPr>
        <p:txBody>
          <a:bodyPr rtlCol="0">
            <a:normAutofit fontScale="90000"/>
          </a:bodyPr>
          <a:lstStyle/>
          <a:p>
            <a:pPr algn="ctr"/>
            <a:r>
              <a:rPr lang="tr-TR" b="1" dirty="0" smtClean="0">
                <a:latin typeface="Calibri" panose="020F0502020204030204" pitchFamily="34" charset="0"/>
                <a:cs typeface="Calibri" panose="020F0502020204030204" pitchFamily="34" charset="0"/>
              </a:rPr>
              <a:t>TEDBİRLER</a:t>
            </a:r>
            <a:endParaRPr lang="tr-TR" b="1" dirty="0">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701693" y="1388876"/>
            <a:ext cx="8055941" cy="2972447"/>
          </a:xfrm>
        </p:spPr>
        <p:txBody>
          <a:bodyPr numCol="1" spcCol="576000">
            <a:normAutofit/>
          </a:bodyPr>
          <a:lstStyle/>
          <a:p>
            <a:r>
              <a:rPr lang="tr-TR" sz="2400" b="1" dirty="0" smtClean="0">
                <a:latin typeface="Calibri" panose="020F0502020204030204" pitchFamily="34" charset="0"/>
                <a:cs typeface="Calibri" panose="020F0502020204030204" pitchFamily="34" charset="0"/>
              </a:rPr>
              <a:t>Adalet Bakanlığınca </a:t>
            </a:r>
            <a:r>
              <a:rPr lang="tr-TR" sz="2400" b="1" dirty="0" smtClean="0">
                <a:solidFill>
                  <a:srgbClr val="FF0000"/>
                </a:solidFill>
                <a:latin typeface="Calibri" panose="020F0502020204030204" pitchFamily="34" charset="0"/>
                <a:cs typeface="Calibri" panose="020F0502020204030204" pitchFamily="34" charset="0"/>
              </a:rPr>
              <a:t>seminer</a:t>
            </a:r>
            <a:r>
              <a:rPr lang="tr-TR" sz="2400" b="1" dirty="0">
                <a:latin typeface="Calibri" panose="020F0502020204030204" pitchFamily="34" charset="0"/>
                <a:cs typeface="Calibri" panose="020F0502020204030204" pitchFamily="34" charset="0"/>
              </a:rPr>
              <a:t>, </a:t>
            </a:r>
            <a:r>
              <a:rPr lang="tr-TR" sz="2400" b="1" dirty="0">
                <a:solidFill>
                  <a:srgbClr val="FF0000"/>
                </a:solidFill>
                <a:latin typeface="Calibri" panose="020F0502020204030204" pitchFamily="34" charset="0"/>
                <a:cs typeface="Calibri" panose="020F0502020204030204" pitchFamily="34" charset="0"/>
              </a:rPr>
              <a:t>eğitim</a:t>
            </a:r>
            <a:r>
              <a:rPr lang="tr-TR" sz="2400" b="1" dirty="0">
                <a:latin typeface="Calibri" panose="020F0502020204030204" pitchFamily="34" charset="0"/>
                <a:cs typeface="Calibri" panose="020F0502020204030204" pitchFamily="34" charset="0"/>
              </a:rPr>
              <a:t> </a:t>
            </a:r>
            <a:r>
              <a:rPr lang="tr-TR" sz="2400" b="1" dirty="0" smtClean="0">
                <a:latin typeface="Calibri" panose="020F0502020204030204" pitchFamily="34" charset="0"/>
                <a:cs typeface="Calibri" panose="020F0502020204030204" pitchFamily="34" charset="0"/>
              </a:rPr>
              <a:t>çalışmaları gerçekleştirilecektir:</a:t>
            </a:r>
            <a:endParaRPr lang="tr-TR" sz="2400" b="1" dirty="0">
              <a:latin typeface="Calibri" panose="020F0502020204030204" pitchFamily="34" charset="0"/>
              <a:cs typeface="Calibri" panose="020F0502020204030204" pitchFamily="34" charset="0"/>
            </a:endParaRPr>
          </a:p>
          <a:p>
            <a:pPr lvl="1"/>
            <a:r>
              <a:rPr lang="tr-TR" sz="2000" dirty="0" smtClean="0">
                <a:latin typeface="Calibri" panose="020F0502020204030204" pitchFamily="34" charset="0"/>
                <a:cs typeface="Calibri" panose="020F0502020204030204" pitchFamily="34" charset="0"/>
              </a:rPr>
              <a:t>Aile Mahkemesi Hakimleri ile Aile İçi Suçları Soruşturma Savcıları</a:t>
            </a:r>
          </a:p>
          <a:p>
            <a:pPr lvl="1"/>
            <a:r>
              <a:rPr lang="tr-TR" sz="2000" dirty="0" smtClean="0">
                <a:latin typeface="Calibri" panose="020F0502020204030204" pitchFamily="34" charset="0"/>
                <a:cs typeface="Calibri" panose="020F0502020204030204" pitchFamily="34" charset="0"/>
              </a:rPr>
              <a:t>1.000 Kalem Personeli</a:t>
            </a:r>
          </a:p>
          <a:p>
            <a:pPr lvl="1"/>
            <a:r>
              <a:rPr lang="tr-TR" sz="2000" dirty="0" smtClean="0">
                <a:latin typeface="Calibri" panose="020F0502020204030204" pitchFamily="34" charset="0"/>
                <a:cs typeface="Calibri" panose="020F0502020204030204" pitchFamily="34" charset="0"/>
              </a:rPr>
              <a:t>300 Mahkemede görevli Meslek Elemanı</a:t>
            </a:r>
          </a:p>
        </p:txBody>
      </p:sp>
      <p:sp>
        <p:nvSpPr>
          <p:cNvPr id="4" name="Slayt Numarası Yer Tutucusu 3"/>
          <p:cNvSpPr>
            <a:spLocks noGrp="1"/>
          </p:cNvSpPr>
          <p:nvPr>
            <p:ph type="sldNum" sz="quarter" idx="12"/>
          </p:nvPr>
        </p:nvSpPr>
        <p:spPr/>
        <p:txBody>
          <a:bodyPr/>
          <a:lstStyle/>
          <a:p>
            <a:fld id="{885776FF-AC16-4B72-9C8A-C6C7B834E379}" type="slidenum">
              <a:rPr lang="tr-TR" smtClean="0"/>
              <a:pPr/>
              <a:t>44</a:t>
            </a:fld>
            <a:endParaRPr lang="tr-TR" dirty="0"/>
          </a:p>
        </p:txBody>
      </p:sp>
      <p:sp>
        <p:nvSpPr>
          <p:cNvPr id="7" name="Unvan 1"/>
          <p:cNvSpPr txBox="1">
            <a:spLocks/>
          </p:cNvSpPr>
          <p:nvPr/>
        </p:nvSpPr>
        <p:spPr>
          <a:xfrm>
            <a:off x="28031" y="542006"/>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1400" b="1" u="sng" dirty="0" smtClean="0">
                <a:solidFill>
                  <a:schemeClr val="bg1"/>
                </a:solidFill>
                <a:latin typeface="Times New Roman" panose="02020603050405020304" pitchFamily="18" charset="0"/>
                <a:cs typeface="Times New Roman" panose="02020603050405020304" pitchFamily="18" charset="0"/>
              </a:rPr>
              <a:t>İL </a:t>
            </a:r>
            <a:r>
              <a:rPr lang="tr-TR" sz="1400" b="1" u="sng" dirty="0">
                <a:solidFill>
                  <a:schemeClr val="bg1"/>
                </a:solidFill>
                <a:latin typeface="Times New Roman" panose="02020603050405020304" pitchFamily="18" charset="0"/>
                <a:cs typeface="Times New Roman" panose="02020603050405020304" pitchFamily="18" charset="0"/>
              </a:rPr>
              <a:t>İDARESİ DÜZEYİNDE ULAŞILMASI </a:t>
            </a:r>
            <a:r>
              <a:rPr lang="tr-TR" sz="1400" b="1" u="sng" dirty="0" smtClean="0">
                <a:solidFill>
                  <a:schemeClr val="bg1"/>
                </a:solidFill>
                <a:latin typeface="Times New Roman" panose="02020603050405020304" pitchFamily="18" charset="0"/>
                <a:cs typeface="Times New Roman" panose="02020603050405020304" pitchFamily="18" charset="0"/>
              </a:rPr>
              <a:t>BEKLENEN HEDEFLER</a:t>
            </a:r>
            <a:endParaRPr lang="tr-TR" sz="1400" b="1" u="sng" dirty="0">
              <a:solidFill>
                <a:schemeClr val="bg1"/>
              </a:solidFill>
              <a:latin typeface="Times New Roman" panose="02020603050405020304" pitchFamily="18" charset="0"/>
              <a:cs typeface="Times New Roman" panose="02020603050405020304" pitchFamily="18" charset="0"/>
            </a:endParaRPr>
          </a:p>
          <a:p>
            <a:r>
              <a:rPr lang="tr-TR" sz="2400" b="1" dirty="0" smtClean="0">
                <a:solidFill>
                  <a:schemeClr val="bg1"/>
                </a:solidFill>
                <a:latin typeface="Times New Roman" panose="02020603050405020304" pitchFamily="18" charset="0"/>
                <a:cs typeface="Times New Roman" panose="02020603050405020304" pitchFamily="18" charset="0"/>
              </a:rPr>
              <a:t>FARKINDALIK ARTIRMA VE BİLİNÇ YÜKSELTME</a:t>
            </a:r>
            <a:endParaRPr lang="tr-TR" sz="2400" b="1" dirty="0">
              <a:solidFill>
                <a:schemeClr val="bg1"/>
              </a:solidFill>
              <a:latin typeface="Times New Roman" panose="02020603050405020304" pitchFamily="18" charset="0"/>
              <a:cs typeface="Times New Roman" panose="02020603050405020304" pitchFamily="18" charset="0"/>
            </a:endParaRPr>
          </a:p>
        </p:txBody>
      </p:sp>
      <p:cxnSp>
        <p:nvCxnSpPr>
          <p:cNvPr id="8" name="Düz Bağlayıcı 11"/>
          <p:cNvCxnSpPr/>
          <p:nvPr/>
        </p:nvCxnSpPr>
        <p:spPr>
          <a:xfrm>
            <a:off x="4876001" y="4109694"/>
            <a:ext cx="5402" cy="21959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Düz Bağlayıcı 12"/>
          <p:cNvCxnSpPr/>
          <p:nvPr/>
        </p:nvCxnSpPr>
        <p:spPr>
          <a:xfrm>
            <a:off x="5127161" y="3881345"/>
            <a:ext cx="351640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Dikdörtgen 2"/>
          <p:cNvSpPr/>
          <p:nvPr/>
        </p:nvSpPr>
        <p:spPr>
          <a:xfrm>
            <a:off x="5822419" y="4037585"/>
            <a:ext cx="2521278" cy="707886"/>
          </a:xfrm>
          <a:prstGeom prst="rect">
            <a:avLst/>
          </a:prstGeom>
        </p:spPr>
        <p:txBody>
          <a:bodyPr wrap="square">
            <a:spAutoFit/>
          </a:bodyPr>
          <a:lstStyle/>
          <a:p>
            <a:pPr algn="ctr" fontAlgn="base">
              <a:spcBef>
                <a:spcPct val="0"/>
              </a:spcBef>
              <a:spcAft>
                <a:spcPct val="0"/>
              </a:spcAft>
            </a:pPr>
            <a:r>
              <a:rPr lang="tr-TR" sz="2000" b="1" dirty="0">
                <a:solidFill>
                  <a:prstClr val="black"/>
                </a:solidFill>
                <a:latin typeface="Times New Roman" pitchFamily="18" charset="0"/>
                <a:cs typeface="Times New Roman" pitchFamily="18" charset="0"/>
              </a:rPr>
              <a:t>Sorumlu Kurumlar</a:t>
            </a:r>
          </a:p>
          <a:p>
            <a:pPr algn="ctr" fontAlgn="base">
              <a:spcBef>
                <a:spcPct val="0"/>
              </a:spcBef>
              <a:spcAft>
                <a:spcPct val="0"/>
              </a:spcAft>
            </a:pPr>
            <a:r>
              <a:rPr lang="tr-TR" sz="2000" dirty="0" smtClean="0">
                <a:solidFill>
                  <a:prstClr val="black"/>
                </a:solidFill>
                <a:latin typeface="Times New Roman" pitchFamily="18" charset="0"/>
                <a:cs typeface="Times New Roman" pitchFamily="18" charset="0"/>
              </a:rPr>
              <a:t>Adalet Bakanlığı</a:t>
            </a:r>
            <a:endParaRPr lang="tr-TR" sz="2000" dirty="0">
              <a:solidFill>
                <a:prstClr val="black"/>
              </a:solidFill>
              <a:latin typeface="Times New Roman" pitchFamily="18" charset="0"/>
              <a:cs typeface="Times New Roman" pitchFamily="18" charset="0"/>
            </a:endParaRPr>
          </a:p>
        </p:txBody>
      </p:sp>
      <p:sp>
        <p:nvSpPr>
          <p:cNvPr id="11" name="Dikdörtgen 13"/>
          <p:cNvSpPr/>
          <p:nvPr/>
        </p:nvSpPr>
        <p:spPr>
          <a:xfrm>
            <a:off x="5093170" y="5027615"/>
            <a:ext cx="3633887" cy="923330"/>
          </a:xfrm>
          <a:prstGeom prst="rect">
            <a:avLst/>
          </a:prstGeom>
        </p:spPr>
        <p:txBody>
          <a:bodyPr wrap="square">
            <a:spAutoFit/>
          </a:bodyPr>
          <a:lstStyle/>
          <a:p>
            <a:pPr fontAlgn="base">
              <a:spcBef>
                <a:spcPct val="0"/>
              </a:spcBef>
              <a:spcAft>
                <a:spcPct val="0"/>
              </a:spcAft>
            </a:pPr>
            <a:r>
              <a:rPr lang="tr-TR" sz="1350" b="1" dirty="0">
                <a:solidFill>
                  <a:prstClr val="black"/>
                </a:solidFill>
                <a:latin typeface="Times New Roman" pitchFamily="18" charset="0"/>
                <a:cs typeface="Times New Roman" pitchFamily="18" charset="0"/>
              </a:rPr>
              <a:t>İlgili Kurumlar</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Times New Roman" pitchFamily="18" charset="0"/>
                <a:cs typeface="Times New Roman" pitchFamily="18" charset="0"/>
              </a:rPr>
              <a:t>İçişleri </a:t>
            </a:r>
            <a:r>
              <a:rPr lang="tr-TR" sz="1350" dirty="0">
                <a:solidFill>
                  <a:prstClr val="black"/>
                </a:solidFill>
                <a:latin typeface="Times New Roman" pitchFamily="18" charset="0"/>
                <a:cs typeface="Times New Roman" pitchFamily="18" charset="0"/>
              </a:rPr>
              <a:t>Bakanlığı</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Times New Roman" pitchFamily="18" charset="0"/>
                <a:cs typeface="Times New Roman" pitchFamily="18" charset="0"/>
              </a:rPr>
              <a:t>Aile, Çalışma ve Sosyal Hizmetler Bakanlığı</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Times New Roman" pitchFamily="18" charset="0"/>
                <a:cs typeface="Times New Roman" pitchFamily="18" charset="0"/>
              </a:rPr>
              <a:t>İlgili </a:t>
            </a:r>
            <a:r>
              <a:rPr lang="tr-TR" sz="1350" dirty="0">
                <a:solidFill>
                  <a:prstClr val="black"/>
                </a:solidFill>
                <a:latin typeface="Times New Roman" pitchFamily="18" charset="0"/>
                <a:cs typeface="Times New Roman" pitchFamily="18" charset="0"/>
              </a:rPr>
              <a:t>Kurum ve Kuruluşlar</a:t>
            </a:r>
          </a:p>
        </p:txBody>
      </p:sp>
      <p:pic>
        <p:nvPicPr>
          <p:cNvPr id="12" name="Picture 1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64893" y="3398461"/>
            <a:ext cx="4371501" cy="30626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1618432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EBD2D-6D4B-4881-B118-FAF62D2A1B6B}" type="slidenum">
              <a:rPr lang="tr-TR" smtClean="0"/>
              <a:pPr>
                <a:defRPr/>
              </a:pPr>
              <a:t>45</a:t>
            </a:fld>
            <a:endParaRPr lang="tr-TR"/>
          </a:p>
        </p:txBody>
      </p:sp>
      <p:sp>
        <p:nvSpPr>
          <p:cNvPr id="5" name="Slayt Numarası Yer Tutucusu 1"/>
          <p:cNvSpPr txBox="1">
            <a:spLocks/>
          </p:cNvSpPr>
          <p:nvPr/>
        </p:nvSpPr>
        <p:spPr>
          <a:xfrm>
            <a:off x="6457950" y="6380743"/>
            <a:ext cx="2057400" cy="340732"/>
          </a:xfrm>
          <a:prstGeom prst="rect">
            <a:avLst/>
          </a:prstGeom>
        </p:spPr>
        <p:txBody>
          <a:bodyPr vert="horz" lIns="91440" tIns="45720" rIns="91440" bIns="45720" rtlCol="0" anchor="ctr"/>
          <a:lstStyle>
            <a:defPPr>
              <a:defRPr lang="tr-TR"/>
            </a:defPPr>
            <a:lvl1pPr marL="0" algn="r" defTabSz="914400" rtl="0" eaLnBrk="1" latinLnBrk="0" hangingPunct="1">
              <a:defRPr sz="12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C67CEC0-DE57-4934-89EF-E6E48424F483}" type="slidenum">
              <a:rPr lang="tr-TR" smtClean="0"/>
              <a:pPr>
                <a:defRPr/>
              </a:pPr>
              <a:t>45</a:t>
            </a:fld>
            <a:endParaRPr lang="tr-TR" dirty="0"/>
          </a:p>
        </p:txBody>
      </p:sp>
      <p:sp>
        <p:nvSpPr>
          <p:cNvPr id="8" name="Dikdörtgen 7"/>
          <p:cNvSpPr/>
          <p:nvPr/>
        </p:nvSpPr>
        <p:spPr>
          <a:xfrm>
            <a:off x="891502" y="1423480"/>
            <a:ext cx="7741872" cy="5386090"/>
          </a:xfrm>
          <a:prstGeom prst="rect">
            <a:avLst/>
          </a:prstGeom>
        </p:spPr>
        <p:txBody>
          <a:bodyPr wrap="square">
            <a:spAutoFit/>
          </a:bodyPr>
          <a:lstStyle/>
          <a:p>
            <a:pPr algn="r"/>
            <a:r>
              <a:rPr lang="tr-TR" sz="3200" b="1" i="1" dirty="0" smtClean="0">
                <a:effectLst>
                  <a:outerShdw blurRad="38100" dist="38100" dir="2700000" algn="tl">
                    <a:srgbClr val="000000">
                      <a:alpha val="43137"/>
                    </a:srgbClr>
                  </a:outerShdw>
                </a:effectLst>
                <a:latin typeface="Times New Roman" pitchFamily="18" charset="0"/>
                <a:cs typeface="Times New Roman" pitchFamily="18" charset="0"/>
              </a:rPr>
              <a:t>3.3.2. Yerel </a:t>
            </a:r>
            <a:r>
              <a:rPr lang="tr-TR" sz="3200" b="1" i="1" dirty="0">
                <a:effectLst>
                  <a:outerShdw blurRad="38100" dist="38100" dir="2700000" algn="tl">
                    <a:srgbClr val="000000">
                      <a:alpha val="43137"/>
                    </a:srgbClr>
                  </a:outerShdw>
                </a:effectLst>
                <a:latin typeface="Times New Roman" pitchFamily="18" charset="0"/>
                <a:cs typeface="Times New Roman" pitchFamily="18" charset="0"/>
              </a:rPr>
              <a:t>düzeyde muhtarların şiddetle mücadelede görev almasını </a:t>
            </a:r>
            <a:r>
              <a:rPr lang="tr-TR" sz="3200" b="1" i="1" dirty="0" err="1">
                <a:effectLst>
                  <a:outerShdw blurRad="38100" dist="38100" dir="2700000" algn="tl">
                    <a:srgbClr val="000000">
                      <a:alpha val="43137"/>
                    </a:srgbClr>
                  </a:outerShdw>
                </a:effectLst>
                <a:latin typeface="Times New Roman" pitchFamily="18" charset="0"/>
                <a:cs typeface="Times New Roman" pitchFamily="18" charset="0"/>
              </a:rPr>
              <a:t>teminen</a:t>
            </a:r>
            <a:r>
              <a:rPr lang="tr-TR" sz="3200" b="1" i="1" dirty="0">
                <a:effectLst>
                  <a:outerShdw blurRad="38100" dist="38100" dir="2700000" algn="tl">
                    <a:srgbClr val="000000">
                      <a:alpha val="43137"/>
                    </a:srgbClr>
                  </a:outerShdw>
                </a:effectLst>
                <a:latin typeface="Times New Roman" pitchFamily="18" charset="0"/>
                <a:cs typeface="Times New Roman" pitchFamily="18" charset="0"/>
              </a:rPr>
              <a:t> eğitim çalışmaları dahil gerekli tedbirler alınacaktır.</a:t>
            </a:r>
          </a:p>
          <a:p>
            <a:pPr marL="285750" indent="-285750">
              <a:buFont typeface="Wingdings" panose="05000000000000000000" pitchFamily="2" charset="2"/>
              <a:buChar char="§"/>
            </a:pPr>
            <a:endParaRPr lang="tr-TR" sz="3600" dirty="0">
              <a:latin typeface="Times New Roman" pitchFamily="18" charset="0"/>
              <a:cs typeface="Times New Roman" pitchFamily="18" charset="0"/>
            </a:endParaRPr>
          </a:p>
          <a:p>
            <a:pPr marL="285750" indent="-285750">
              <a:buFont typeface="Wingdings" panose="05000000000000000000" pitchFamily="2" charset="2"/>
              <a:buChar char="§"/>
            </a:pPr>
            <a:endParaRPr lang="tr-TR" sz="3600" dirty="0">
              <a:latin typeface="Times New Roman" pitchFamily="18" charset="0"/>
              <a:cs typeface="Times New Roman" pitchFamily="18" charset="0"/>
            </a:endParaRPr>
          </a:p>
          <a:p>
            <a:pPr marL="285750" indent="-285750">
              <a:buFont typeface="Wingdings" panose="05000000000000000000" pitchFamily="2" charset="2"/>
              <a:buChar char="§"/>
            </a:pPr>
            <a:endParaRPr lang="tr-TR" sz="3600" dirty="0">
              <a:latin typeface="Times New Roman" pitchFamily="18" charset="0"/>
              <a:cs typeface="Times New Roman" pitchFamily="18" charset="0"/>
            </a:endParaRPr>
          </a:p>
          <a:p>
            <a:pPr marL="285750" indent="-285750">
              <a:buFont typeface="Wingdings" panose="05000000000000000000" pitchFamily="2" charset="2"/>
              <a:buChar char="§"/>
            </a:pPr>
            <a:endParaRPr lang="tr-TR" sz="3600" dirty="0">
              <a:latin typeface="Times New Roman" pitchFamily="18" charset="0"/>
              <a:cs typeface="Times New Roman" pitchFamily="18" charset="0"/>
            </a:endParaRPr>
          </a:p>
          <a:p>
            <a:pPr marL="285750" indent="-285750">
              <a:buFont typeface="Wingdings" panose="05000000000000000000" pitchFamily="2" charset="2"/>
              <a:buChar char="§"/>
            </a:pPr>
            <a:endParaRPr lang="tr-TR" sz="3600" dirty="0">
              <a:latin typeface="Times New Roman" pitchFamily="18" charset="0"/>
              <a:cs typeface="Times New Roman" pitchFamily="18" charset="0"/>
            </a:endParaRPr>
          </a:p>
          <a:p>
            <a:endParaRPr lang="tr-TR" sz="3600" dirty="0">
              <a:latin typeface="Times New Roman" pitchFamily="18" charset="0"/>
              <a:cs typeface="Times New Roman" pitchFamily="18" charset="0"/>
            </a:endParaRPr>
          </a:p>
        </p:txBody>
      </p:sp>
      <p:sp>
        <p:nvSpPr>
          <p:cNvPr id="9" name="Unvan 1"/>
          <p:cNvSpPr txBox="1">
            <a:spLocks/>
          </p:cNvSpPr>
          <p:nvPr/>
        </p:nvSpPr>
        <p:spPr>
          <a:xfrm>
            <a:off x="28031" y="542006"/>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1400" b="1" u="sng" dirty="0" smtClean="0">
                <a:solidFill>
                  <a:schemeClr val="bg1"/>
                </a:solidFill>
                <a:latin typeface="Times New Roman" panose="02020603050405020304" pitchFamily="18" charset="0"/>
                <a:cs typeface="Times New Roman" panose="02020603050405020304" pitchFamily="18" charset="0"/>
              </a:rPr>
              <a:t>İL </a:t>
            </a:r>
            <a:r>
              <a:rPr lang="tr-TR" sz="1400" b="1" u="sng" dirty="0">
                <a:solidFill>
                  <a:schemeClr val="bg1"/>
                </a:solidFill>
                <a:latin typeface="Times New Roman" panose="02020603050405020304" pitchFamily="18" charset="0"/>
                <a:cs typeface="Times New Roman" panose="02020603050405020304" pitchFamily="18" charset="0"/>
              </a:rPr>
              <a:t>İDARESİ DÜZEYİNDE ULAŞILMASI </a:t>
            </a:r>
            <a:r>
              <a:rPr lang="tr-TR" sz="1400" b="1" u="sng" dirty="0" smtClean="0">
                <a:solidFill>
                  <a:schemeClr val="bg1"/>
                </a:solidFill>
                <a:latin typeface="Times New Roman" panose="02020603050405020304" pitchFamily="18" charset="0"/>
                <a:cs typeface="Times New Roman" panose="02020603050405020304" pitchFamily="18" charset="0"/>
              </a:rPr>
              <a:t>BEKLENEN HEDEFLER</a:t>
            </a:r>
            <a:endParaRPr lang="tr-TR" sz="1400" b="1" u="sng" dirty="0">
              <a:solidFill>
                <a:schemeClr val="bg1"/>
              </a:solidFill>
              <a:latin typeface="Times New Roman" panose="02020603050405020304" pitchFamily="18" charset="0"/>
              <a:cs typeface="Times New Roman" panose="02020603050405020304" pitchFamily="18" charset="0"/>
            </a:endParaRPr>
          </a:p>
          <a:p>
            <a:r>
              <a:rPr lang="tr-TR" sz="2400" b="1" dirty="0" smtClean="0">
                <a:solidFill>
                  <a:schemeClr val="bg1"/>
                </a:solidFill>
                <a:latin typeface="Times New Roman" panose="02020603050405020304" pitchFamily="18" charset="0"/>
                <a:cs typeface="Times New Roman" panose="02020603050405020304" pitchFamily="18" charset="0"/>
              </a:rPr>
              <a:t>FARKINDALIK ARTIRMA VE BİLİNÇ YÜKSELTME</a:t>
            </a:r>
            <a:endParaRPr lang="tr-TR" sz="2400" b="1" dirty="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7923" y="3402790"/>
            <a:ext cx="4717791" cy="2931722"/>
          </a:xfrm>
          <a:prstGeom prst="rect">
            <a:avLst/>
          </a:prstGeom>
        </p:spPr>
      </p:pic>
      <p:cxnSp>
        <p:nvCxnSpPr>
          <p:cNvPr id="10" name="Düz Bağlayıcı 11"/>
          <p:cNvCxnSpPr/>
          <p:nvPr/>
        </p:nvCxnSpPr>
        <p:spPr>
          <a:xfrm>
            <a:off x="4995801" y="4121676"/>
            <a:ext cx="5402" cy="21959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Düz Bağlayıcı 12"/>
          <p:cNvCxnSpPr/>
          <p:nvPr/>
        </p:nvCxnSpPr>
        <p:spPr>
          <a:xfrm>
            <a:off x="5127161" y="3881345"/>
            <a:ext cx="351640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Dikdörtgen 2"/>
          <p:cNvSpPr/>
          <p:nvPr/>
        </p:nvSpPr>
        <p:spPr>
          <a:xfrm>
            <a:off x="5822419" y="4037585"/>
            <a:ext cx="2521278" cy="707886"/>
          </a:xfrm>
          <a:prstGeom prst="rect">
            <a:avLst/>
          </a:prstGeom>
        </p:spPr>
        <p:txBody>
          <a:bodyPr wrap="square">
            <a:spAutoFit/>
          </a:bodyPr>
          <a:lstStyle/>
          <a:p>
            <a:pPr algn="ctr" fontAlgn="base">
              <a:spcBef>
                <a:spcPct val="0"/>
              </a:spcBef>
              <a:spcAft>
                <a:spcPct val="0"/>
              </a:spcAft>
            </a:pPr>
            <a:r>
              <a:rPr lang="tr-TR" sz="2000" b="1" dirty="0">
                <a:solidFill>
                  <a:prstClr val="black"/>
                </a:solidFill>
                <a:latin typeface="Times New Roman" pitchFamily="18" charset="0"/>
                <a:cs typeface="Times New Roman" pitchFamily="18" charset="0"/>
              </a:rPr>
              <a:t>Sorumlu Kurumlar</a:t>
            </a:r>
          </a:p>
          <a:p>
            <a:pPr algn="ctr" fontAlgn="base">
              <a:spcBef>
                <a:spcPct val="0"/>
              </a:spcBef>
              <a:spcAft>
                <a:spcPct val="0"/>
              </a:spcAft>
            </a:pPr>
            <a:r>
              <a:rPr lang="tr-TR" sz="2000" dirty="0" smtClean="0">
                <a:solidFill>
                  <a:prstClr val="black"/>
                </a:solidFill>
                <a:latin typeface="Times New Roman" pitchFamily="18" charset="0"/>
                <a:cs typeface="Times New Roman" pitchFamily="18" charset="0"/>
              </a:rPr>
              <a:t>İçişleri Bakanlığı</a:t>
            </a:r>
            <a:endParaRPr lang="tr-TR" sz="2000" dirty="0">
              <a:solidFill>
                <a:prstClr val="black"/>
              </a:solidFill>
              <a:latin typeface="Times New Roman" pitchFamily="18" charset="0"/>
              <a:cs typeface="Times New Roman" pitchFamily="18" charset="0"/>
            </a:endParaRPr>
          </a:p>
        </p:txBody>
      </p:sp>
      <p:sp>
        <p:nvSpPr>
          <p:cNvPr id="13" name="Dikdörtgen 13"/>
          <p:cNvSpPr/>
          <p:nvPr/>
        </p:nvSpPr>
        <p:spPr>
          <a:xfrm>
            <a:off x="5093170" y="5027615"/>
            <a:ext cx="3633887" cy="715581"/>
          </a:xfrm>
          <a:prstGeom prst="rect">
            <a:avLst/>
          </a:prstGeom>
        </p:spPr>
        <p:txBody>
          <a:bodyPr wrap="square">
            <a:spAutoFit/>
          </a:bodyPr>
          <a:lstStyle/>
          <a:p>
            <a:pPr fontAlgn="base">
              <a:spcBef>
                <a:spcPct val="0"/>
              </a:spcBef>
              <a:spcAft>
                <a:spcPct val="0"/>
              </a:spcAft>
            </a:pPr>
            <a:r>
              <a:rPr lang="tr-TR" sz="1350" b="1" dirty="0">
                <a:solidFill>
                  <a:prstClr val="black"/>
                </a:solidFill>
                <a:latin typeface="Times New Roman" pitchFamily="18" charset="0"/>
                <a:cs typeface="Times New Roman" pitchFamily="18" charset="0"/>
              </a:rPr>
              <a:t>İlgili Kurumlar</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Times New Roman" pitchFamily="18" charset="0"/>
                <a:cs typeface="Times New Roman" pitchFamily="18" charset="0"/>
              </a:rPr>
              <a:t>Aile, Çalışma ve Sosyal Hizmetler Bakanlığı</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Times New Roman" pitchFamily="18" charset="0"/>
                <a:cs typeface="Times New Roman" pitchFamily="18" charset="0"/>
              </a:rPr>
              <a:t>İlgili </a:t>
            </a:r>
            <a:r>
              <a:rPr lang="tr-TR" sz="1350" dirty="0">
                <a:solidFill>
                  <a:prstClr val="black"/>
                </a:solidFill>
                <a:latin typeface="Times New Roman" pitchFamily="18" charset="0"/>
                <a:cs typeface="Times New Roman" pitchFamily="18" charset="0"/>
              </a:rPr>
              <a:t>Kurum ve Kuruluşlar</a:t>
            </a:r>
          </a:p>
        </p:txBody>
      </p:sp>
    </p:spTree>
    <p:extLst>
      <p:ext uri="{BB962C8B-B14F-4D97-AF65-F5344CB8AC3E}">
        <p14:creationId xmlns:p14="http://schemas.microsoft.com/office/powerpoint/2010/main" xmlns="" val="38298406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EBD2D-6D4B-4881-B118-FAF62D2A1B6B}" type="slidenum">
              <a:rPr lang="tr-TR" smtClean="0"/>
              <a:pPr>
                <a:defRPr/>
              </a:pPr>
              <a:t>46</a:t>
            </a:fld>
            <a:endParaRPr lang="tr-TR"/>
          </a:p>
        </p:txBody>
      </p:sp>
      <p:sp>
        <p:nvSpPr>
          <p:cNvPr id="5" name="Slayt Numarası Yer Tutucusu 1"/>
          <p:cNvSpPr txBox="1">
            <a:spLocks/>
          </p:cNvSpPr>
          <p:nvPr/>
        </p:nvSpPr>
        <p:spPr>
          <a:xfrm>
            <a:off x="6457950" y="6380743"/>
            <a:ext cx="2057400" cy="340732"/>
          </a:xfrm>
          <a:prstGeom prst="rect">
            <a:avLst/>
          </a:prstGeom>
        </p:spPr>
        <p:txBody>
          <a:bodyPr vert="horz" lIns="91440" tIns="45720" rIns="91440" bIns="45720" rtlCol="0" anchor="ctr"/>
          <a:lstStyle>
            <a:defPPr>
              <a:defRPr lang="tr-TR"/>
            </a:defPPr>
            <a:lvl1pPr marL="0" algn="r" defTabSz="914400" rtl="0" eaLnBrk="1" latinLnBrk="0" hangingPunct="1">
              <a:defRPr sz="12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C67CEC0-DE57-4934-89EF-E6E48424F483}" type="slidenum">
              <a:rPr lang="tr-TR" smtClean="0"/>
              <a:pPr>
                <a:defRPr/>
              </a:pPr>
              <a:t>46</a:t>
            </a:fld>
            <a:endParaRPr lang="tr-TR" dirty="0"/>
          </a:p>
        </p:txBody>
      </p:sp>
      <p:sp>
        <p:nvSpPr>
          <p:cNvPr id="8" name="Dikdörtgen 7"/>
          <p:cNvSpPr/>
          <p:nvPr/>
        </p:nvSpPr>
        <p:spPr>
          <a:xfrm>
            <a:off x="215646" y="1403762"/>
            <a:ext cx="8743159" cy="4324261"/>
          </a:xfrm>
          <a:prstGeom prst="rect">
            <a:avLst/>
          </a:prstGeom>
        </p:spPr>
        <p:txBody>
          <a:bodyPr wrap="square">
            <a:spAutoFit/>
          </a:bodyPr>
          <a:lstStyle/>
          <a:p>
            <a:pPr algn="r"/>
            <a:r>
              <a:rPr lang="tr-TR" sz="2700" b="1" i="1" dirty="0" smtClean="0">
                <a:effectLst>
                  <a:outerShdw blurRad="38100" dist="38100" dir="2700000" algn="tl">
                    <a:srgbClr val="000000">
                      <a:alpha val="43137"/>
                    </a:srgbClr>
                  </a:outerShdw>
                </a:effectLst>
                <a:latin typeface="Times New Roman"/>
                <a:cs typeface="Times New Roman"/>
              </a:rPr>
              <a:t>3.3.1. </a:t>
            </a:r>
            <a:r>
              <a:rPr lang="tr-TR" sz="2700" b="1" i="1" dirty="0">
                <a:effectLst>
                  <a:outerShdw blurRad="38100" dist="38100" dir="2700000" algn="tl">
                    <a:srgbClr val="000000">
                      <a:alpha val="43137"/>
                    </a:srgbClr>
                  </a:outerShdw>
                </a:effectLst>
                <a:latin typeface="Times New Roman"/>
                <a:cs typeface="Times New Roman"/>
              </a:rPr>
              <a:t>Asayiş alanında görev yapan kolluk görevlilerine, kadına yönelik şiddetle mücadele, erken yaşta ve zorla evliliklerle mücadele gibi konuları kapsayan,  1’er günlük “Aile İçi Şiddetle Mücadele Eğitim Semineri” </a:t>
            </a:r>
            <a:r>
              <a:rPr lang="tr-TR" sz="2700" b="1" i="1" dirty="0" smtClean="0">
                <a:effectLst>
                  <a:outerShdw blurRad="38100" dist="38100" dir="2700000" algn="tl">
                    <a:srgbClr val="000000">
                      <a:alpha val="43137"/>
                    </a:srgbClr>
                  </a:outerShdw>
                </a:effectLst>
                <a:latin typeface="Times New Roman"/>
                <a:cs typeface="Times New Roman"/>
              </a:rPr>
              <a:t>düzenlenecektir.</a:t>
            </a:r>
            <a:endParaRPr lang="tr-TR" sz="2700" b="1" i="1" dirty="0">
              <a:effectLst>
                <a:outerShdw blurRad="38100" dist="38100" dir="2700000" algn="tl">
                  <a:srgbClr val="000000">
                    <a:alpha val="43137"/>
                  </a:srgbClr>
                </a:outerShdw>
              </a:effectLst>
              <a:latin typeface="Times New Roman"/>
              <a:cs typeface="Times New Roman"/>
            </a:endParaRPr>
          </a:p>
          <a:p>
            <a:pPr marL="285750" indent="-285750">
              <a:buFont typeface="Wingdings" panose="05000000000000000000" pitchFamily="2" charset="2"/>
              <a:buChar char="§"/>
            </a:pPr>
            <a:endParaRPr lang="tr-TR" sz="2800" dirty="0">
              <a:latin typeface="Times New Roman"/>
              <a:cs typeface="Times New Roman"/>
            </a:endParaRPr>
          </a:p>
          <a:p>
            <a:pPr marL="285750" indent="-285750">
              <a:buFont typeface="Wingdings" panose="05000000000000000000" pitchFamily="2" charset="2"/>
              <a:buChar char="§"/>
            </a:pPr>
            <a:endParaRPr lang="tr-TR" sz="2800" dirty="0">
              <a:latin typeface="Times New Roman"/>
              <a:cs typeface="Times New Roman"/>
            </a:endParaRPr>
          </a:p>
          <a:p>
            <a:endParaRPr lang="tr-TR" sz="2800" dirty="0" smtClean="0">
              <a:latin typeface="Times New Roman"/>
              <a:cs typeface="Times New Roman"/>
            </a:endParaRPr>
          </a:p>
          <a:p>
            <a:endParaRPr lang="tr-TR" sz="2800" dirty="0">
              <a:latin typeface="Times New Roman"/>
              <a:cs typeface="Times New Roman"/>
            </a:endParaRPr>
          </a:p>
          <a:p>
            <a:endParaRPr lang="tr-TR" sz="2800" dirty="0">
              <a:latin typeface="Times New Roman"/>
              <a:cs typeface="Times New Roman"/>
            </a:endParaRPr>
          </a:p>
        </p:txBody>
      </p:sp>
      <p:cxnSp>
        <p:nvCxnSpPr>
          <p:cNvPr id="9" name="Düz Bağlayıcı 11"/>
          <p:cNvCxnSpPr/>
          <p:nvPr/>
        </p:nvCxnSpPr>
        <p:spPr>
          <a:xfrm>
            <a:off x="5001201" y="4025074"/>
            <a:ext cx="0" cy="2675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Düz Bağlayıcı 12"/>
          <p:cNvCxnSpPr/>
          <p:nvPr/>
        </p:nvCxnSpPr>
        <p:spPr>
          <a:xfrm>
            <a:off x="5175077" y="4025074"/>
            <a:ext cx="351640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ikdörtgen 2"/>
          <p:cNvSpPr/>
          <p:nvPr/>
        </p:nvSpPr>
        <p:spPr>
          <a:xfrm>
            <a:off x="5259378" y="4037530"/>
            <a:ext cx="3539558" cy="1200329"/>
          </a:xfrm>
          <a:prstGeom prst="rect">
            <a:avLst/>
          </a:prstGeom>
        </p:spPr>
        <p:txBody>
          <a:bodyPr wrap="square">
            <a:spAutoFit/>
          </a:bodyPr>
          <a:lstStyle/>
          <a:p>
            <a:pPr algn="ctr" fontAlgn="base">
              <a:spcBef>
                <a:spcPct val="0"/>
              </a:spcBef>
              <a:spcAft>
                <a:spcPct val="0"/>
              </a:spcAft>
            </a:pPr>
            <a:r>
              <a:rPr lang="tr-TR" b="1" dirty="0">
                <a:solidFill>
                  <a:prstClr val="black"/>
                </a:solidFill>
                <a:latin typeface="Calibri" panose="020F0502020204030204" pitchFamily="34" charset="0"/>
                <a:cs typeface="Calibri" panose="020F0502020204030204" pitchFamily="34" charset="0"/>
              </a:rPr>
              <a:t>Sorumlu </a:t>
            </a:r>
            <a:r>
              <a:rPr lang="tr-TR" b="1" dirty="0" smtClean="0">
                <a:solidFill>
                  <a:prstClr val="black"/>
                </a:solidFill>
                <a:latin typeface="Calibri" panose="020F0502020204030204" pitchFamily="34" charset="0"/>
                <a:cs typeface="Calibri" panose="020F0502020204030204" pitchFamily="34" charset="0"/>
              </a:rPr>
              <a:t>Kurum</a:t>
            </a:r>
            <a:endParaRPr lang="tr-TR" b="1" dirty="0">
              <a:solidFill>
                <a:prstClr val="black"/>
              </a:solidFill>
              <a:latin typeface="Calibri" panose="020F0502020204030204" pitchFamily="34" charset="0"/>
              <a:cs typeface="Calibri" panose="020F0502020204030204" pitchFamily="34" charset="0"/>
            </a:endParaRPr>
          </a:p>
          <a:p>
            <a:pPr algn="ctr" fontAlgn="base">
              <a:spcBef>
                <a:spcPct val="0"/>
              </a:spcBef>
              <a:spcAft>
                <a:spcPct val="0"/>
              </a:spcAft>
            </a:pPr>
            <a:r>
              <a:rPr lang="tr-TR" dirty="0" smtClean="0">
                <a:solidFill>
                  <a:prstClr val="black"/>
                </a:solidFill>
                <a:latin typeface="Calibri" panose="020F0502020204030204" pitchFamily="34" charset="0"/>
                <a:cs typeface="Calibri" panose="020F0502020204030204" pitchFamily="34" charset="0"/>
              </a:rPr>
              <a:t>İçişleri Bakanlığı </a:t>
            </a:r>
          </a:p>
          <a:p>
            <a:pPr algn="ctr" fontAlgn="base">
              <a:spcBef>
                <a:spcPct val="0"/>
              </a:spcBef>
              <a:spcAft>
                <a:spcPct val="0"/>
              </a:spcAft>
            </a:pPr>
            <a:r>
              <a:rPr lang="tr-TR" dirty="0" smtClean="0">
                <a:solidFill>
                  <a:prstClr val="black"/>
                </a:solidFill>
                <a:latin typeface="Calibri" panose="020F0502020204030204" pitchFamily="34" charset="0"/>
                <a:cs typeface="Calibri" panose="020F0502020204030204" pitchFamily="34" charset="0"/>
              </a:rPr>
              <a:t>Emniyet Genel Müdürlüğü Jandarma Genel Müdürlüğü</a:t>
            </a:r>
          </a:p>
        </p:txBody>
      </p:sp>
      <p:sp>
        <p:nvSpPr>
          <p:cNvPr id="12" name="Dikdörtgen 13"/>
          <p:cNvSpPr/>
          <p:nvPr/>
        </p:nvSpPr>
        <p:spPr>
          <a:xfrm>
            <a:off x="5236929" y="5387033"/>
            <a:ext cx="3633887" cy="715581"/>
          </a:xfrm>
          <a:prstGeom prst="rect">
            <a:avLst/>
          </a:prstGeom>
        </p:spPr>
        <p:txBody>
          <a:bodyPr wrap="square">
            <a:spAutoFit/>
          </a:bodyPr>
          <a:lstStyle/>
          <a:p>
            <a:pPr fontAlgn="base">
              <a:spcBef>
                <a:spcPct val="0"/>
              </a:spcBef>
              <a:spcAft>
                <a:spcPct val="0"/>
              </a:spcAft>
            </a:pPr>
            <a:r>
              <a:rPr lang="tr-TR" sz="1350" b="1" dirty="0">
                <a:solidFill>
                  <a:prstClr val="black"/>
                </a:solidFill>
                <a:latin typeface="Calibri" panose="020F0502020204030204" pitchFamily="34" charset="0"/>
                <a:cs typeface="Calibri" panose="020F0502020204030204" pitchFamily="34" charset="0"/>
              </a:rPr>
              <a:t>İlgili Kurumlar</a:t>
            </a: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Calibri" panose="020F0502020204030204" pitchFamily="34" charset="0"/>
                <a:cs typeface="Calibri" panose="020F0502020204030204" pitchFamily="34" charset="0"/>
              </a:rPr>
              <a:t>Aile, Çalışma ve Sosyal </a:t>
            </a:r>
            <a:r>
              <a:rPr lang="tr-TR" sz="1350" dirty="0" smtClean="0">
                <a:solidFill>
                  <a:prstClr val="black"/>
                </a:solidFill>
                <a:latin typeface="Calibri" panose="020F0502020204030204" pitchFamily="34" charset="0"/>
                <a:cs typeface="Calibri" panose="020F0502020204030204" pitchFamily="34" charset="0"/>
              </a:rPr>
              <a:t>Hizmetler Bakanlığı</a:t>
            </a:r>
            <a:endParaRPr lang="tr-TR" sz="1350" dirty="0">
              <a:solidFill>
                <a:prstClr val="black"/>
              </a:solidFill>
              <a:latin typeface="Calibri" panose="020F0502020204030204" pitchFamily="34" charset="0"/>
              <a:cs typeface="Calibri" panose="020F0502020204030204" pitchFamily="34" charset="0"/>
            </a:endParaRP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Calibri" panose="020F0502020204030204" pitchFamily="34" charset="0"/>
                <a:cs typeface="Calibri" panose="020F0502020204030204" pitchFamily="34" charset="0"/>
              </a:rPr>
              <a:t>İlgili Kurum ve Kuruluşlar</a:t>
            </a:r>
          </a:p>
        </p:txBody>
      </p:sp>
      <p:pic>
        <p:nvPicPr>
          <p:cNvPr id="2" name="Picture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19800" y="3989890"/>
            <a:ext cx="4387195" cy="2193598"/>
          </a:xfrm>
          <a:prstGeom prst="rect">
            <a:avLst/>
          </a:prstGeom>
        </p:spPr>
      </p:pic>
      <p:sp>
        <p:nvSpPr>
          <p:cNvPr id="13" name="Unvan 1"/>
          <p:cNvSpPr txBox="1">
            <a:spLocks/>
          </p:cNvSpPr>
          <p:nvPr/>
        </p:nvSpPr>
        <p:spPr>
          <a:xfrm>
            <a:off x="-211569" y="506060"/>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1400" b="1" u="sng" dirty="0" smtClean="0">
                <a:solidFill>
                  <a:schemeClr val="bg1"/>
                </a:solidFill>
                <a:latin typeface="Times New Roman" panose="02020603050405020304" pitchFamily="18" charset="0"/>
                <a:cs typeface="Times New Roman" panose="02020603050405020304" pitchFamily="18" charset="0"/>
              </a:rPr>
              <a:t>İL </a:t>
            </a:r>
            <a:r>
              <a:rPr lang="tr-TR" sz="1400" b="1" u="sng" dirty="0">
                <a:solidFill>
                  <a:schemeClr val="bg1"/>
                </a:solidFill>
                <a:latin typeface="Times New Roman" panose="02020603050405020304" pitchFamily="18" charset="0"/>
                <a:cs typeface="Times New Roman" panose="02020603050405020304" pitchFamily="18" charset="0"/>
              </a:rPr>
              <a:t>İDARESİ DÜZEYİNDE ULAŞILMASI </a:t>
            </a:r>
            <a:r>
              <a:rPr lang="tr-TR" sz="1400" b="1" u="sng" dirty="0" smtClean="0">
                <a:solidFill>
                  <a:schemeClr val="bg1"/>
                </a:solidFill>
                <a:latin typeface="Times New Roman" panose="02020603050405020304" pitchFamily="18" charset="0"/>
                <a:cs typeface="Times New Roman" panose="02020603050405020304" pitchFamily="18" charset="0"/>
              </a:rPr>
              <a:t>BEKLENEN HEDEFLER</a:t>
            </a:r>
            <a:endParaRPr lang="tr-TR" sz="1400" b="1" u="sng" dirty="0">
              <a:solidFill>
                <a:schemeClr val="bg1"/>
              </a:solidFill>
              <a:latin typeface="Times New Roman" panose="02020603050405020304" pitchFamily="18" charset="0"/>
              <a:cs typeface="Times New Roman" panose="02020603050405020304" pitchFamily="18" charset="0"/>
            </a:endParaRPr>
          </a:p>
          <a:p>
            <a:r>
              <a:rPr lang="tr-TR" sz="2400" b="1" dirty="0">
                <a:solidFill>
                  <a:schemeClr val="bg1"/>
                </a:solidFill>
                <a:latin typeface="Times New Roman" panose="02020603050405020304" pitchFamily="18" charset="0"/>
                <a:cs typeface="Times New Roman" panose="02020603050405020304" pitchFamily="18" charset="0"/>
              </a:rPr>
              <a:t>K</a:t>
            </a:r>
            <a:r>
              <a:rPr lang="tr-TR" sz="2400" b="1" dirty="0" smtClean="0">
                <a:solidFill>
                  <a:schemeClr val="bg1"/>
                </a:solidFill>
                <a:latin typeface="Times New Roman" panose="02020603050405020304" pitchFamily="18" charset="0"/>
                <a:cs typeface="Times New Roman" panose="02020603050405020304" pitchFamily="18" charset="0"/>
              </a:rPr>
              <a:t>URUMSAL KAPASİTENİN GELİŞTİRİLMESİ</a:t>
            </a:r>
            <a:endParaRPr lang="tr-TR"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046986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EBD2D-6D4B-4881-B118-FAF62D2A1B6B}" type="slidenum">
              <a:rPr lang="tr-TR" smtClean="0"/>
              <a:pPr>
                <a:defRPr/>
              </a:pPr>
              <a:t>47</a:t>
            </a:fld>
            <a:endParaRPr lang="tr-TR"/>
          </a:p>
        </p:txBody>
      </p:sp>
      <p:sp>
        <p:nvSpPr>
          <p:cNvPr id="5" name="Slayt Numarası Yer Tutucusu 1"/>
          <p:cNvSpPr txBox="1">
            <a:spLocks/>
          </p:cNvSpPr>
          <p:nvPr/>
        </p:nvSpPr>
        <p:spPr>
          <a:xfrm>
            <a:off x="6457950" y="6380743"/>
            <a:ext cx="2057400" cy="340732"/>
          </a:xfrm>
          <a:prstGeom prst="rect">
            <a:avLst/>
          </a:prstGeom>
        </p:spPr>
        <p:txBody>
          <a:bodyPr vert="horz" lIns="91440" tIns="45720" rIns="91440" bIns="45720" rtlCol="0" anchor="ctr"/>
          <a:lstStyle>
            <a:defPPr>
              <a:defRPr lang="tr-TR"/>
            </a:defPPr>
            <a:lvl1pPr marL="0" algn="r" defTabSz="914400" rtl="0" eaLnBrk="1" latinLnBrk="0" hangingPunct="1">
              <a:defRPr sz="12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C67CEC0-DE57-4934-89EF-E6E48424F483}" type="slidenum">
              <a:rPr lang="tr-TR" smtClean="0"/>
              <a:pPr>
                <a:defRPr/>
              </a:pPr>
              <a:t>47</a:t>
            </a:fld>
            <a:endParaRPr lang="tr-TR" dirty="0"/>
          </a:p>
        </p:txBody>
      </p:sp>
      <p:sp>
        <p:nvSpPr>
          <p:cNvPr id="8" name="Dikdörtgen 7"/>
          <p:cNvSpPr/>
          <p:nvPr/>
        </p:nvSpPr>
        <p:spPr>
          <a:xfrm>
            <a:off x="215646" y="1403762"/>
            <a:ext cx="8743159" cy="3477876"/>
          </a:xfrm>
          <a:prstGeom prst="rect">
            <a:avLst/>
          </a:prstGeom>
        </p:spPr>
        <p:txBody>
          <a:bodyPr wrap="square">
            <a:spAutoFit/>
          </a:bodyPr>
          <a:lstStyle/>
          <a:p>
            <a:pPr algn="r"/>
            <a:r>
              <a:rPr lang="tr-TR" sz="2700" b="1" i="1" dirty="0" smtClean="0">
                <a:effectLst>
                  <a:outerShdw blurRad="38100" dist="38100" dir="2700000" algn="tl">
                    <a:srgbClr val="000000">
                      <a:alpha val="43137"/>
                    </a:srgbClr>
                  </a:outerShdw>
                </a:effectLst>
                <a:latin typeface="Times New Roman"/>
                <a:cs typeface="Times New Roman"/>
              </a:rPr>
              <a:t>3.3.4. </a:t>
            </a:r>
            <a:r>
              <a:rPr lang="tr-TR" sz="2700" b="1" i="1" dirty="0">
                <a:effectLst>
                  <a:outerShdw blurRad="38100" dist="38100" dir="2700000" algn="tl">
                    <a:srgbClr val="000000">
                      <a:alpha val="43137"/>
                    </a:srgbClr>
                  </a:outerShdw>
                </a:effectLst>
                <a:latin typeface="Times New Roman"/>
                <a:cs typeface="Times New Roman"/>
              </a:rPr>
              <a:t>Jandarma Genel Komutanlığı bünyesinde vatani görevini yapmakta olan erbaş ve erlere yönelik kadına yönelik şiddetle mücadele, erken yaşta ve zorla evlilikler konusunda eğitim verilecektir. </a:t>
            </a:r>
            <a:endParaRPr lang="tr-TR" sz="2800" dirty="0">
              <a:latin typeface="Times New Roman"/>
              <a:cs typeface="Times New Roman"/>
            </a:endParaRPr>
          </a:p>
          <a:p>
            <a:pPr marL="285750" indent="-285750">
              <a:buFont typeface="Wingdings" panose="05000000000000000000" pitchFamily="2" charset="2"/>
              <a:buChar char="§"/>
            </a:pPr>
            <a:endParaRPr lang="tr-TR" sz="2800" dirty="0">
              <a:latin typeface="Times New Roman"/>
              <a:cs typeface="Times New Roman"/>
            </a:endParaRPr>
          </a:p>
          <a:p>
            <a:endParaRPr lang="tr-TR" sz="2800" dirty="0" smtClean="0">
              <a:latin typeface="Times New Roman"/>
              <a:cs typeface="Times New Roman"/>
            </a:endParaRPr>
          </a:p>
          <a:p>
            <a:endParaRPr lang="tr-TR" sz="2800" dirty="0">
              <a:latin typeface="Times New Roman"/>
              <a:cs typeface="Times New Roman"/>
            </a:endParaRPr>
          </a:p>
          <a:p>
            <a:endParaRPr lang="tr-TR" sz="2800" dirty="0">
              <a:latin typeface="Times New Roman"/>
              <a:cs typeface="Times New Roman"/>
            </a:endParaRPr>
          </a:p>
        </p:txBody>
      </p:sp>
      <p:cxnSp>
        <p:nvCxnSpPr>
          <p:cNvPr id="9" name="Düz Bağlayıcı 11"/>
          <p:cNvCxnSpPr/>
          <p:nvPr/>
        </p:nvCxnSpPr>
        <p:spPr>
          <a:xfrm>
            <a:off x="5001201" y="4025074"/>
            <a:ext cx="0" cy="2675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Düz Bağlayıcı 12"/>
          <p:cNvCxnSpPr/>
          <p:nvPr/>
        </p:nvCxnSpPr>
        <p:spPr>
          <a:xfrm>
            <a:off x="5175077" y="4025074"/>
            <a:ext cx="351640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ikdörtgen 2"/>
          <p:cNvSpPr/>
          <p:nvPr/>
        </p:nvSpPr>
        <p:spPr>
          <a:xfrm>
            <a:off x="5259378" y="4037530"/>
            <a:ext cx="3539558" cy="923330"/>
          </a:xfrm>
          <a:prstGeom prst="rect">
            <a:avLst/>
          </a:prstGeom>
        </p:spPr>
        <p:txBody>
          <a:bodyPr wrap="square">
            <a:spAutoFit/>
          </a:bodyPr>
          <a:lstStyle/>
          <a:p>
            <a:pPr algn="ctr" fontAlgn="base">
              <a:spcBef>
                <a:spcPct val="0"/>
              </a:spcBef>
              <a:spcAft>
                <a:spcPct val="0"/>
              </a:spcAft>
            </a:pPr>
            <a:r>
              <a:rPr lang="tr-TR" b="1" dirty="0">
                <a:solidFill>
                  <a:prstClr val="black"/>
                </a:solidFill>
                <a:latin typeface="Calibri" panose="020F0502020204030204" pitchFamily="34" charset="0"/>
                <a:cs typeface="Calibri" panose="020F0502020204030204" pitchFamily="34" charset="0"/>
              </a:rPr>
              <a:t>Sorumlu </a:t>
            </a:r>
            <a:r>
              <a:rPr lang="tr-TR" b="1" dirty="0" smtClean="0">
                <a:solidFill>
                  <a:prstClr val="black"/>
                </a:solidFill>
                <a:latin typeface="Calibri" panose="020F0502020204030204" pitchFamily="34" charset="0"/>
                <a:cs typeface="Calibri" panose="020F0502020204030204" pitchFamily="34" charset="0"/>
              </a:rPr>
              <a:t>Kurum</a:t>
            </a:r>
            <a:endParaRPr lang="tr-TR" b="1" dirty="0">
              <a:solidFill>
                <a:prstClr val="black"/>
              </a:solidFill>
              <a:latin typeface="Calibri" panose="020F0502020204030204" pitchFamily="34" charset="0"/>
              <a:cs typeface="Calibri" panose="020F0502020204030204" pitchFamily="34" charset="0"/>
            </a:endParaRPr>
          </a:p>
          <a:p>
            <a:pPr algn="ctr" fontAlgn="base">
              <a:spcBef>
                <a:spcPct val="0"/>
              </a:spcBef>
              <a:spcAft>
                <a:spcPct val="0"/>
              </a:spcAft>
            </a:pPr>
            <a:r>
              <a:rPr lang="tr-TR" dirty="0" smtClean="0">
                <a:solidFill>
                  <a:prstClr val="black"/>
                </a:solidFill>
                <a:latin typeface="Calibri" panose="020F0502020204030204" pitchFamily="34" charset="0"/>
                <a:cs typeface="Calibri" panose="020F0502020204030204" pitchFamily="34" charset="0"/>
              </a:rPr>
              <a:t>İçişleri Bakanlığı </a:t>
            </a:r>
          </a:p>
          <a:p>
            <a:pPr algn="ctr" fontAlgn="base">
              <a:spcBef>
                <a:spcPct val="0"/>
              </a:spcBef>
              <a:spcAft>
                <a:spcPct val="0"/>
              </a:spcAft>
            </a:pPr>
            <a:r>
              <a:rPr lang="tr-TR" dirty="0" smtClean="0">
                <a:solidFill>
                  <a:prstClr val="black"/>
                </a:solidFill>
                <a:latin typeface="Calibri" panose="020F0502020204030204" pitchFamily="34" charset="0"/>
                <a:cs typeface="Calibri" panose="020F0502020204030204" pitchFamily="34" charset="0"/>
              </a:rPr>
              <a:t>Jandarma Genel Müdürlüğü</a:t>
            </a:r>
          </a:p>
        </p:txBody>
      </p:sp>
      <p:sp>
        <p:nvSpPr>
          <p:cNvPr id="12" name="Dikdörtgen 13"/>
          <p:cNvSpPr/>
          <p:nvPr/>
        </p:nvSpPr>
        <p:spPr>
          <a:xfrm>
            <a:off x="5236929" y="5387033"/>
            <a:ext cx="3633887" cy="715581"/>
          </a:xfrm>
          <a:prstGeom prst="rect">
            <a:avLst/>
          </a:prstGeom>
        </p:spPr>
        <p:txBody>
          <a:bodyPr wrap="square">
            <a:spAutoFit/>
          </a:bodyPr>
          <a:lstStyle/>
          <a:p>
            <a:pPr fontAlgn="base">
              <a:spcBef>
                <a:spcPct val="0"/>
              </a:spcBef>
              <a:spcAft>
                <a:spcPct val="0"/>
              </a:spcAft>
            </a:pPr>
            <a:r>
              <a:rPr lang="tr-TR" sz="1350" b="1" dirty="0">
                <a:solidFill>
                  <a:prstClr val="black"/>
                </a:solidFill>
                <a:latin typeface="Calibri" panose="020F0502020204030204" pitchFamily="34" charset="0"/>
                <a:cs typeface="Calibri" panose="020F0502020204030204" pitchFamily="34" charset="0"/>
              </a:rPr>
              <a:t>İlgili Kurumlar</a:t>
            </a: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Calibri" panose="020F0502020204030204" pitchFamily="34" charset="0"/>
                <a:cs typeface="Calibri" panose="020F0502020204030204" pitchFamily="34" charset="0"/>
              </a:rPr>
              <a:t>Aile, Çalışma ve Sosyal </a:t>
            </a:r>
            <a:r>
              <a:rPr lang="tr-TR" sz="1350" dirty="0" smtClean="0">
                <a:solidFill>
                  <a:prstClr val="black"/>
                </a:solidFill>
                <a:latin typeface="Calibri" panose="020F0502020204030204" pitchFamily="34" charset="0"/>
                <a:cs typeface="Calibri" panose="020F0502020204030204" pitchFamily="34" charset="0"/>
              </a:rPr>
              <a:t>Hizmetler Bakanlığı</a:t>
            </a:r>
            <a:endParaRPr lang="tr-TR" sz="1350" dirty="0">
              <a:solidFill>
                <a:prstClr val="black"/>
              </a:solidFill>
              <a:latin typeface="Calibri" panose="020F0502020204030204" pitchFamily="34" charset="0"/>
              <a:cs typeface="Calibri" panose="020F0502020204030204" pitchFamily="34" charset="0"/>
            </a:endParaRP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Calibri" panose="020F0502020204030204" pitchFamily="34" charset="0"/>
                <a:cs typeface="Calibri" panose="020F0502020204030204" pitchFamily="34" charset="0"/>
              </a:rPr>
              <a:t>İlgili Kurum ve Kuruluşlar</a:t>
            </a:r>
          </a:p>
        </p:txBody>
      </p:sp>
      <p:sp>
        <p:nvSpPr>
          <p:cNvPr id="13" name="Unvan 1"/>
          <p:cNvSpPr txBox="1">
            <a:spLocks/>
          </p:cNvSpPr>
          <p:nvPr/>
        </p:nvSpPr>
        <p:spPr>
          <a:xfrm>
            <a:off x="-211569" y="506060"/>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1400" b="1" u="sng" dirty="0" smtClean="0">
                <a:solidFill>
                  <a:schemeClr val="bg1"/>
                </a:solidFill>
                <a:latin typeface="Times New Roman" panose="02020603050405020304" pitchFamily="18" charset="0"/>
                <a:cs typeface="Times New Roman" panose="02020603050405020304" pitchFamily="18" charset="0"/>
              </a:rPr>
              <a:t>İL </a:t>
            </a:r>
            <a:r>
              <a:rPr lang="tr-TR" sz="1400" b="1" u="sng" dirty="0">
                <a:solidFill>
                  <a:schemeClr val="bg1"/>
                </a:solidFill>
                <a:latin typeface="Times New Roman" panose="02020603050405020304" pitchFamily="18" charset="0"/>
                <a:cs typeface="Times New Roman" panose="02020603050405020304" pitchFamily="18" charset="0"/>
              </a:rPr>
              <a:t>İDARESİ DÜZEYİNDE ULAŞILMASI </a:t>
            </a:r>
            <a:r>
              <a:rPr lang="tr-TR" sz="1400" b="1" u="sng" dirty="0" smtClean="0">
                <a:solidFill>
                  <a:schemeClr val="bg1"/>
                </a:solidFill>
                <a:latin typeface="Times New Roman" panose="02020603050405020304" pitchFamily="18" charset="0"/>
                <a:cs typeface="Times New Roman" panose="02020603050405020304" pitchFamily="18" charset="0"/>
              </a:rPr>
              <a:t>BEKLENEN HEDEFLER</a:t>
            </a:r>
            <a:endParaRPr lang="tr-TR" sz="1400" b="1" u="sng" dirty="0">
              <a:solidFill>
                <a:schemeClr val="bg1"/>
              </a:solidFill>
              <a:latin typeface="Times New Roman" panose="02020603050405020304" pitchFamily="18" charset="0"/>
              <a:cs typeface="Times New Roman" panose="02020603050405020304" pitchFamily="18" charset="0"/>
            </a:endParaRPr>
          </a:p>
          <a:p>
            <a:r>
              <a:rPr lang="tr-TR" sz="2400" b="1" dirty="0">
                <a:solidFill>
                  <a:schemeClr val="bg1"/>
                </a:solidFill>
                <a:latin typeface="Times New Roman" panose="02020603050405020304" pitchFamily="18" charset="0"/>
                <a:cs typeface="Times New Roman" panose="02020603050405020304" pitchFamily="18" charset="0"/>
              </a:rPr>
              <a:t>K</a:t>
            </a:r>
            <a:r>
              <a:rPr lang="tr-TR" sz="2400" b="1" dirty="0" smtClean="0">
                <a:solidFill>
                  <a:schemeClr val="bg1"/>
                </a:solidFill>
                <a:latin typeface="Times New Roman" panose="02020603050405020304" pitchFamily="18" charset="0"/>
                <a:cs typeface="Times New Roman" panose="02020603050405020304" pitchFamily="18" charset="0"/>
              </a:rPr>
              <a:t>URUMSAL KAPASİTENİN GELİŞTİRİLMESİ</a:t>
            </a:r>
            <a:endParaRPr lang="tr-TR" sz="2400" b="1" dirty="0">
              <a:solidFill>
                <a:schemeClr val="bg1"/>
              </a:solidFill>
              <a:latin typeface="Times New Roman" panose="02020603050405020304" pitchFamily="18" charset="0"/>
              <a:cs typeface="Times New Roman" panose="02020603050405020304" pitchFamily="18" charset="0"/>
            </a:endParaRPr>
          </a:p>
        </p:txBody>
      </p:sp>
      <p:pic>
        <p:nvPicPr>
          <p:cNvPr id="14" name="Resim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75549" y="2951984"/>
            <a:ext cx="3917574" cy="3498569"/>
          </a:xfrm>
          <a:prstGeom prst="rect">
            <a:avLst/>
          </a:prstGeom>
        </p:spPr>
      </p:pic>
    </p:spTree>
    <p:extLst>
      <p:ext uri="{BB962C8B-B14F-4D97-AF65-F5344CB8AC3E}">
        <p14:creationId xmlns:p14="http://schemas.microsoft.com/office/powerpoint/2010/main" xmlns="" val="17029089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EBD2D-6D4B-4881-B118-FAF62D2A1B6B}" type="slidenum">
              <a:rPr lang="tr-TR" smtClean="0"/>
              <a:pPr>
                <a:defRPr/>
              </a:pPr>
              <a:t>48</a:t>
            </a:fld>
            <a:endParaRPr lang="tr-TR"/>
          </a:p>
        </p:txBody>
      </p:sp>
      <p:sp>
        <p:nvSpPr>
          <p:cNvPr id="5" name="Slayt Numarası Yer Tutucusu 1"/>
          <p:cNvSpPr txBox="1">
            <a:spLocks/>
          </p:cNvSpPr>
          <p:nvPr/>
        </p:nvSpPr>
        <p:spPr>
          <a:xfrm>
            <a:off x="6457950" y="6380743"/>
            <a:ext cx="2057400" cy="340732"/>
          </a:xfrm>
          <a:prstGeom prst="rect">
            <a:avLst/>
          </a:prstGeom>
        </p:spPr>
        <p:txBody>
          <a:bodyPr vert="horz" lIns="91440" tIns="45720" rIns="91440" bIns="45720" rtlCol="0" anchor="ctr"/>
          <a:lstStyle>
            <a:defPPr>
              <a:defRPr lang="tr-TR"/>
            </a:defPPr>
            <a:lvl1pPr marL="0" algn="r" defTabSz="914400" rtl="0" eaLnBrk="1" latinLnBrk="0" hangingPunct="1">
              <a:defRPr sz="12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C67CEC0-DE57-4934-89EF-E6E48424F483}" type="slidenum">
              <a:rPr lang="tr-TR" smtClean="0"/>
              <a:pPr>
                <a:defRPr/>
              </a:pPr>
              <a:t>48</a:t>
            </a:fld>
            <a:endParaRPr lang="tr-TR" dirty="0"/>
          </a:p>
        </p:txBody>
      </p:sp>
      <p:sp>
        <p:nvSpPr>
          <p:cNvPr id="8" name="Dikdörtgen 7"/>
          <p:cNvSpPr/>
          <p:nvPr/>
        </p:nvSpPr>
        <p:spPr>
          <a:xfrm>
            <a:off x="311490" y="1267588"/>
            <a:ext cx="8666608" cy="4401205"/>
          </a:xfrm>
          <a:prstGeom prst="rect">
            <a:avLst/>
          </a:prstGeom>
        </p:spPr>
        <p:txBody>
          <a:bodyPr wrap="square">
            <a:spAutoFit/>
          </a:bodyPr>
          <a:lstStyle/>
          <a:p>
            <a:pPr algn="r"/>
            <a:r>
              <a:rPr lang="tr-TR" sz="2400" b="1" i="1" dirty="0" smtClean="0">
                <a:effectLst>
                  <a:outerShdw blurRad="38100" dist="38100" dir="2700000" algn="tl">
                    <a:srgbClr val="000000">
                      <a:alpha val="43137"/>
                    </a:srgbClr>
                  </a:outerShdw>
                </a:effectLst>
                <a:latin typeface="Times New Roman" pitchFamily="18" charset="0"/>
                <a:cs typeface="Times New Roman" pitchFamily="18" charset="0"/>
              </a:rPr>
              <a:t>4.2.2. </a:t>
            </a:r>
            <a:r>
              <a:rPr lang="tr-TR" sz="2400" b="1" i="1" dirty="0">
                <a:effectLst>
                  <a:outerShdw blurRad="38100" dist="38100" dir="2700000" algn="tl">
                    <a:srgbClr val="000000">
                      <a:alpha val="43137"/>
                    </a:srgbClr>
                  </a:outerShdw>
                </a:effectLst>
                <a:latin typeface="Times New Roman" pitchFamily="18" charset="0"/>
                <a:cs typeface="Times New Roman" pitchFamily="18" charset="0"/>
              </a:rPr>
              <a:t>Aile içi şiddet ve çocuğa yönelik şiddet/ihmal ve istismarla etkin mücadele amacıyla her ilden, toplam 600 PDR öğretmenine yönelik eğitici eğitimleri </a:t>
            </a:r>
            <a:r>
              <a:rPr lang="tr-TR" sz="2400" b="1" i="1" dirty="0" smtClean="0">
                <a:effectLst>
                  <a:outerShdw blurRad="38100" dist="38100" dir="2700000" algn="tl">
                    <a:srgbClr val="000000">
                      <a:alpha val="43137"/>
                    </a:srgbClr>
                  </a:outerShdw>
                </a:effectLst>
                <a:latin typeface="Times New Roman" pitchFamily="18" charset="0"/>
                <a:cs typeface="Times New Roman" pitchFamily="18" charset="0"/>
              </a:rPr>
              <a:t>düzenlenecektir.</a:t>
            </a:r>
          </a:p>
          <a:p>
            <a:pPr algn="r"/>
            <a:r>
              <a:rPr lang="tr-TR" sz="2400" b="1" i="1" dirty="0">
                <a:effectLst>
                  <a:outerShdw blurRad="38100" dist="38100" dir="2700000" algn="tl">
                    <a:srgbClr val="000000">
                      <a:alpha val="43137"/>
                    </a:srgbClr>
                  </a:outerShdw>
                </a:effectLst>
                <a:latin typeface="Times New Roman" pitchFamily="18" charset="0"/>
                <a:cs typeface="Times New Roman" pitchFamily="18" charset="0"/>
              </a:rPr>
              <a:t>4.2.3. Aile içi şiddet ve çocuğa yönelik şiddet/ihmal ve istismarla etkin mücadele amacıyla eğitici eğitimi almış PDR öğretmenleri tarafından okullarda görevli tüm yönetici ve öğretmenlere eğitim verilecektir. </a:t>
            </a:r>
          </a:p>
          <a:p>
            <a:pPr marL="285750" indent="-285750">
              <a:buFont typeface="Wingdings" panose="05000000000000000000" pitchFamily="2" charset="2"/>
              <a:buChar char="§"/>
            </a:pPr>
            <a:endParaRPr lang="tr-TR" sz="2800" dirty="0" smtClean="0">
              <a:latin typeface="Times New Roman" pitchFamily="18" charset="0"/>
              <a:cs typeface="Times New Roman" pitchFamily="18" charset="0"/>
            </a:endParaRPr>
          </a:p>
          <a:p>
            <a:pPr marL="285750" indent="-285750">
              <a:buFont typeface="Wingdings" panose="05000000000000000000" pitchFamily="2" charset="2"/>
              <a:buChar char="§"/>
            </a:pPr>
            <a:endParaRPr lang="tr-TR" sz="2800" dirty="0">
              <a:latin typeface="Times New Roman" pitchFamily="18" charset="0"/>
              <a:cs typeface="Times New Roman" pitchFamily="18" charset="0"/>
            </a:endParaRPr>
          </a:p>
          <a:p>
            <a:pPr marL="285750" indent="-285750">
              <a:buFont typeface="Wingdings" panose="05000000000000000000" pitchFamily="2" charset="2"/>
              <a:buChar char="§"/>
            </a:pPr>
            <a:endParaRPr lang="tr-TR" sz="2800" dirty="0">
              <a:latin typeface="Times New Roman" pitchFamily="18" charset="0"/>
              <a:cs typeface="Times New Roman" pitchFamily="18" charset="0"/>
            </a:endParaRPr>
          </a:p>
          <a:p>
            <a:pPr marL="285750" indent="-285750">
              <a:buFont typeface="Wingdings" panose="05000000000000000000" pitchFamily="2" charset="2"/>
              <a:buChar char="§"/>
            </a:pPr>
            <a:endParaRPr lang="tr-TR" sz="2800" dirty="0">
              <a:latin typeface="Times New Roman" pitchFamily="18" charset="0"/>
              <a:cs typeface="Times New Roman"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75548" y="3949502"/>
            <a:ext cx="4396787" cy="2378662"/>
          </a:xfrm>
          <a:prstGeom prst="rect">
            <a:avLst/>
          </a:prstGeom>
          <a:ln>
            <a:noFill/>
          </a:ln>
          <a:effectLst>
            <a:outerShdw blurRad="292100" dist="139700" dir="2700000" algn="tl" rotWithShape="0">
              <a:srgbClr val="333333">
                <a:alpha val="65000"/>
              </a:srgbClr>
            </a:outerShdw>
          </a:effectLst>
        </p:spPr>
      </p:pic>
      <p:sp>
        <p:nvSpPr>
          <p:cNvPr id="9" name="Unvan 1"/>
          <p:cNvSpPr txBox="1">
            <a:spLocks/>
          </p:cNvSpPr>
          <p:nvPr/>
        </p:nvSpPr>
        <p:spPr>
          <a:xfrm>
            <a:off x="28031" y="542006"/>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1400" b="1" u="sng" dirty="0" smtClean="0">
                <a:solidFill>
                  <a:schemeClr val="bg1"/>
                </a:solidFill>
                <a:latin typeface="Times New Roman" panose="02020603050405020304" pitchFamily="18" charset="0"/>
                <a:cs typeface="Times New Roman" panose="02020603050405020304" pitchFamily="18" charset="0"/>
              </a:rPr>
              <a:t>İL </a:t>
            </a:r>
            <a:r>
              <a:rPr lang="tr-TR" sz="1400" b="1" u="sng" dirty="0">
                <a:solidFill>
                  <a:schemeClr val="bg1"/>
                </a:solidFill>
                <a:latin typeface="Times New Roman" panose="02020603050405020304" pitchFamily="18" charset="0"/>
                <a:cs typeface="Times New Roman" panose="02020603050405020304" pitchFamily="18" charset="0"/>
              </a:rPr>
              <a:t>İDARESİ DÜZEYİNDE ULAŞILMASI </a:t>
            </a:r>
            <a:r>
              <a:rPr lang="tr-TR" sz="1400" b="1" u="sng" dirty="0" smtClean="0">
                <a:solidFill>
                  <a:schemeClr val="bg1"/>
                </a:solidFill>
                <a:latin typeface="Times New Roman" panose="02020603050405020304" pitchFamily="18" charset="0"/>
                <a:cs typeface="Times New Roman" panose="02020603050405020304" pitchFamily="18" charset="0"/>
              </a:rPr>
              <a:t>BEKLENEN HEDEFLER</a:t>
            </a:r>
            <a:endParaRPr lang="tr-TR" sz="1400" b="1" u="sng" dirty="0">
              <a:solidFill>
                <a:schemeClr val="bg1"/>
              </a:solidFill>
              <a:latin typeface="Times New Roman" panose="02020603050405020304" pitchFamily="18" charset="0"/>
              <a:cs typeface="Times New Roman" panose="02020603050405020304" pitchFamily="18" charset="0"/>
            </a:endParaRPr>
          </a:p>
          <a:p>
            <a:r>
              <a:rPr lang="tr-TR" sz="2400" b="1" dirty="0" smtClean="0">
                <a:solidFill>
                  <a:schemeClr val="bg1"/>
                </a:solidFill>
                <a:latin typeface="Times New Roman" panose="02020603050405020304" pitchFamily="18" charset="0"/>
                <a:cs typeface="Times New Roman" panose="02020603050405020304" pitchFamily="18" charset="0"/>
              </a:rPr>
              <a:t>FARKINDALIK ARTIRMA VE BİLİNÇ YÜKSELTME</a:t>
            </a:r>
            <a:endParaRPr lang="tr-TR" sz="2400" b="1" dirty="0">
              <a:solidFill>
                <a:schemeClr val="bg1"/>
              </a:solidFill>
              <a:latin typeface="Times New Roman" panose="02020603050405020304" pitchFamily="18" charset="0"/>
              <a:cs typeface="Times New Roman" panose="02020603050405020304" pitchFamily="18" charset="0"/>
            </a:endParaRPr>
          </a:p>
        </p:txBody>
      </p:sp>
      <p:cxnSp>
        <p:nvCxnSpPr>
          <p:cNvPr id="10" name="Düz Bağlayıcı 11"/>
          <p:cNvCxnSpPr/>
          <p:nvPr/>
        </p:nvCxnSpPr>
        <p:spPr>
          <a:xfrm>
            <a:off x="5001201" y="4025074"/>
            <a:ext cx="0" cy="2675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Düz Bağlayıcı 12"/>
          <p:cNvCxnSpPr/>
          <p:nvPr/>
        </p:nvCxnSpPr>
        <p:spPr>
          <a:xfrm>
            <a:off x="5175077" y="4025074"/>
            <a:ext cx="351640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Dikdörtgen 2"/>
          <p:cNvSpPr/>
          <p:nvPr/>
        </p:nvSpPr>
        <p:spPr>
          <a:xfrm>
            <a:off x="5259378" y="4097440"/>
            <a:ext cx="3539558" cy="830997"/>
          </a:xfrm>
          <a:prstGeom prst="rect">
            <a:avLst/>
          </a:prstGeom>
        </p:spPr>
        <p:txBody>
          <a:bodyPr wrap="square">
            <a:spAutoFit/>
          </a:bodyPr>
          <a:lstStyle/>
          <a:p>
            <a:pPr algn="ctr" fontAlgn="base">
              <a:spcBef>
                <a:spcPct val="0"/>
              </a:spcBef>
              <a:spcAft>
                <a:spcPct val="0"/>
              </a:spcAft>
            </a:pPr>
            <a:r>
              <a:rPr lang="tr-TR" sz="2400" b="1" dirty="0">
                <a:solidFill>
                  <a:prstClr val="black"/>
                </a:solidFill>
                <a:latin typeface="Calibri" panose="020F0502020204030204" pitchFamily="34" charset="0"/>
                <a:cs typeface="Calibri" panose="020F0502020204030204" pitchFamily="34" charset="0"/>
              </a:rPr>
              <a:t>Sorumlu </a:t>
            </a:r>
            <a:r>
              <a:rPr lang="tr-TR" sz="2400" b="1" dirty="0" smtClean="0">
                <a:solidFill>
                  <a:prstClr val="black"/>
                </a:solidFill>
                <a:latin typeface="Calibri" panose="020F0502020204030204" pitchFamily="34" charset="0"/>
                <a:cs typeface="Calibri" panose="020F0502020204030204" pitchFamily="34" charset="0"/>
              </a:rPr>
              <a:t>Kurum</a:t>
            </a:r>
            <a:endParaRPr lang="tr-TR" sz="2400" b="1" dirty="0">
              <a:solidFill>
                <a:prstClr val="black"/>
              </a:solidFill>
              <a:latin typeface="Calibri" panose="020F0502020204030204" pitchFamily="34" charset="0"/>
              <a:cs typeface="Calibri" panose="020F0502020204030204" pitchFamily="34" charset="0"/>
            </a:endParaRPr>
          </a:p>
          <a:p>
            <a:pPr algn="ctr" fontAlgn="base">
              <a:spcBef>
                <a:spcPct val="0"/>
              </a:spcBef>
              <a:spcAft>
                <a:spcPct val="0"/>
              </a:spcAft>
            </a:pPr>
            <a:r>
              <a:rPr lang="tr-TR" sz="2400" dirty="0" smtClean="0">
                <a:solidFill>
                  <a:prstClr val="black"/>
                </a:solidFill>
                <a:latin typeface="Calibri" panose="020F0502020204030204" pitchFamily="34" charset="0"/>
                <a:cs typeface="Calibri" panose="020F0502020204030204" pitchFamily="34" charset="0"/>
              </a:rPr>
              <a:t>Milli Eğitim Bakanlığı</a:t>
            </a:r>
          </a:p>
        </p:txBody>
      </p:sp>
      <p:sp>
        <p:nvSpPr>
          <p:cNvPr id="13" name="Dikdörtgen 13"/>
          <p:cNvSpPr/>
          <p:nvPr/>
        </p:nvSpPr>
        <p:spPr>
          <a:xfrm>
            <a:off x="5236929" y="5207303"/>
            <a:ext cx="3633887" cy="923330"/>
          </a:xfrm>
          <a:prstGeom prst="rect">
            <a:avLst/>
          </a:prstGeom>
        </p:spPr>
        <p:txBody>
          <a:bodyPr wrap="square">
            <a:spAutoFit/>
          </a:bodyPr>
          <a:lstStyle/>
          <a:p>
            <a:pPr fontAlgn="base">
              <a:spcBef>
                <a:spcPct val="0"/>
              </a:spcBef>
              <a:spcAft>
                <a:spcPct val="0"/>
              </a:spcAft>
            </a:pPr>
            <a:r>
              <a:rPr lang="tr-TR" sz="1350" b="1" dirty="0">
                <a:solidFill>
                  <a:prstClr val="black"/>
                </a:solidFill>
                <a:latin typeface="Calibri" panose="020F0502020204030204" pitchFamily="34" charset="0"/>
                <a:cs typeface="Calibri" panose="020F0502020204030204" pitchFamily="34" charset="0"/>
              </a:rPr>
              <a:t>İlgili Kurumlar</a:t>
            </a: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Calibri" panose="020F0502020204030204" pitchFamily="34" charset="0"/>
                <a:cs typeface="Calibri" panose="020F0502020204030204" pitchFamily="34" charset="0"/>
              </a:rPr>
              <a:t>Aile, Çalışma ve Sosyal </a:t>
            </a:r>
            <a:r>
              <a:rPr lang="tr-TR" sz="1350" dirty="0" smtClean="0">
                <a:solidFill>
                  <a:prstClr val="black"/>
                </a:solidFill>
                <a:latin typeface="Calibri" panose="020F0502020204030204" pitchFamily="34" charset="0"/>
                <a:cs typeface="Calibri" panose="020F0502020204030204" pitchFamily="34" charset="0"/>
              </a:rPr>
              <a:t>Hizmetler Bakanlığı</a:t>
            </a:r>
            <a:endParaRPr lang="tr-TR" sz="1350" dirty="0">
              <a:solidFill>
                <a:prstClr val="black"/>
              </a:solidFill>
              <a:latin typeface="Calibri" panose="020F0502020204030204" pitchFamily="34" charset="0"/>
              <a:cs typeface="Calibri" panose="020F0502020204030204" pitchFamily="34" charset="0"/>
            </a:endParaRP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Valilikler/Kaymakamlıklar</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İlgili </a:t>
            </a:r>
            <a:r>
              <a:rPr lang="tr-TR" sz="1350" dirty="0">
                <a:solidFill>
                  <a:prstClr val="black"/>
                </a:solidFill>
                <a:latin typeface="Calibri" panose="020F0502020204030204" pitchFamily="34" charset="0"/>
                <a:cs typeface="Calibri" panose="020F0502020204030204" pitchFamily="34" charset="0"/>
              </a:rPr>
              <a:t>Kurum ve Kuruluşlar</a:t>
            </a:r>
          </a:p>
        </p:txBody>
      </p:sp>
    </p:spTree>
    <p:extLst>
      <p:ext uri="{BB962C8B-B14F-4D97-AF65-F5344CB8AC3E}">
        <p14:creationId xmlns:p14="http://schemas.microsoft.com/office/powerpoint/2010/main" xmlns="" val="40155296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EBD2D-6D4B-4881-B118-FAF62D2A1B6B}" type="slidenum">
              <a:rPr lang="tr-TR" smtClean="0"/>
              <a:pPr>
                <a:defRPr/>
              </a:pPr>
              <a:t>49</a:t>
            </a:fld>
            <a:endParaRPr lang="tr-TR"/>
          </a:p>
        </p:txBody>
      </p:sp>
      <p:sp>
        <p:nvSpPr>
          <p:cNvPr id="5" name="Slayt Numarası Yer Tutucusu 1"/>
          <p:cNvSpPr txBox="1">
            <a:spLocks/>
          </p:cNvSpPr>
          <p:nvPr/>
        </p:nvSpPr>
        <p:spPr>
          <a:xfrm>
            <a:off x="6457950" y="6380743"/>
            <a:ext cx="2057400" cy="340732"/>
          </a:xfrm>
          <a:prstGeom prst="rect">
            <a:avLst/>
          </a:prstGeom>
        </p:spPr>
        <p:txBody>
          <a:bodyPr vert="horz" lIns="91440" tIns="45720" rIns="91440" bIns="45720" rtlCol="0" anchor="ctr"/>
          <a:lstStyle>
            <a:defPPr>
              <a:defRPr lang="tr-TR"/>
            </a:defPPr>
            <a:lvl1pPr marL="0" algn="r" defTabSz="914400" rtl="0" eaLnBrk="1" latinLnBrk="0" hangingPunct="1">
              <a:defRPr sz="12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C67CEC0-DE57-4934-89EF-E6E48424F483}" type="slidenum">
              <a:rPr lang="tr-TR" smtClean="0"/>
              <a:pPr>
                <a:defRPr/>
              </a:pPr>
              <a:t>49</a:t>
            </a:fld>
            <a:endParaRPr lang="tr-TR" dirty="0"/>
          </a:p>
        </p:txBody>
      </p:sp>
      <p:sp>
        <p:nvSpPr>
          <p:cNvPr id="8" name="Dikdörtgen 7"/>
          <p:cNvSpPr/>
          <p:nvPr/>
        </p:nvSpPr>
        <p:spPr>
          <a:xfrm>
            <a:off x="842280" y="1267588"/>
            <a:ext cx="8135817" cy="4401205"/>
          </a:xfrm>
          <a:prstGeom prst="rect">
            <a:avLst/>
          </a:prstGeom>
        </p:spPr>
        <p:txBody>
          <a:bodyPr wrap="square">
            <a:spAutoFit/>
          </a:bodyPr>
          <a:lstStyle/>
          <a:p>
            <a:pPr algn="r"/>
            <a:r>
              <a:rPr lang="tr-TR" sz="2800" b="1" i="1" dirty="0" smtClean="0">
                <a:effectLst>
                  <a:outerShdw blurRad="38100" dist="38100" dir="2700000" algn="tl">
                    <a:srgbClr val="000000">
                      <a:alpha val="43137"/>
                    </a:srgbClr>
                  </a:outerShdw>
                </a:effectLst>
                <a:latin typeface="Times New Roman" pitchFamily="18" charset="0"/>
                <a:cs typeface="Times New Roman" pitchFamily="18" charset="0"/>
              </a:rPr>
              <a:t>4.2.4</a:t>
            </a:r>
            <a:r>
              <a:rPr lang="tr-TR" sz="2800" b="1" i="1" dirty="0">
                <a:effectLst>
                  <a:outerShdw blurRad="38100" dist="38100" dir="2700000" algn="tl">
                    <a:srgbClr val="000000">
                      <a:alpha val="43137"/>
                    </a:srgbClr>
                  </a:outerShdw>
                </a:effectLst>
                <a:latin typeface="Times New Roman" pitchFamily="18" charset="0"/>
                <a:cs typeface="Times New Roman" pitchFamily="18" charset="0"/>
              </a:rPr>
              <a:t>. Şiddetsiz toplumun teşviki ve insan hakları, çocuk hakları ve bu hakların korunması vb. konularda farkındalık yaratmaya yönelik Valilikler ve İl Milli Eğitim Müdürlüğü işbirliğinde ödüllü resim, şiir yarışmaları, etüt çalışmaları, gezi vb. çalışmalar yürütülecektir</a:t>
            </a:r>
            <a:r>
              <a:rPr lang="tr-TR" sz="2800" b="1" i="1"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tr-TR" sz="2800" b="1" i="1" dirty="0">
              <a:effectLst>
                <a:outerShdw blurRad="38100" dist="38100" dir="2700000" algn="tl">
                  <a:srgbClr val="000000">
                    <a:alpha val="43137"/>
                  </a:srgbClr>
                </a:outerShdw>
              </a:effectLst>
              <a:latin typeface="Times New Roman" pitchFamily="18" charset="0"/>
              <a:cs typeface="Times New Roman" pitchFamily="18" charset="0"/>
            </a:endParaRPr>
          </a:p>
          <a:p>
            <a:pPr marL="285750" indent="-285750">
              <a:buFont typeface="Wingdings" panose="05000000000000000000" pitchFamily="2" charset="2"/>
              <a:buChar char="§"/>
            </a:pPr>
            <a:endParaRPr lang="tr-TR" sz="2800" dirty="0" smtClean="0">
              <a:latin typeface="Times New Roman" pitchFamily="18" charset="0"/>
              <a:cs typeface="Times New Roman" pitchFamily="18" charset="0"/>
            </a:endParaRPr>
          </a:p>
          <a:p>
            <a:pPr marL="285750" indent="-285750">
              <a:buFont typeface="Wingdings" panose="05000000000000000000" pitchFamily="2" charset="2"/>
              <a:buChar char="§"/>
            </a:pPr>
            <a:endParaRPr lang="tr-TR" sz="2800" dirty="0">
              <a:latin typeface="Times New Roman" pitchFamily="18" charset="0"/>
              <a:cs typeface="Times New Roman" pitchFamily="18" charset="0"/>
            </a:endParaRPr>
          </a:p>
          <a:p>
            <a:pPr marL="285750" indent="-285750">
              <a:buFont typeface="Wingdings" panose="05000000000000000000" pitchFamily="2" charset="2"/>
              <a:buChar char="§"/>
            </a:pPr>
            <a:endParaRPr lang="tr-TR" sz="2800" dirty="0">
              <a:latin typeface="Times New Roman" pitchFamily="18" charset="0"/>
              <a:cs typeface="Times New Roman" pitchFamily="18" charset="0"/>
            </a:endParaRPr>
          </a:p>
          <a:p>
            <a:pPr marL="285750" indent="-285750">
              <a:buFont typeface="Wingdings" panose="05000000000000000000" pitchFamily="2" charset="2"/>
              <a:buChar char="§"/>
            </a:pPr>
            <a:endParaRPr lang="tr-TR" sz="2800" dirty="0">
              <a:latin typeface="Times New Roman" pitchFamily="18" charset="0"/>
              <a:cs typeface="Times New Roman"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75548" y="3949502"/>
            <a:ext cx="4396787" cy="2378662"/>
          </a:xfrm>
          <a:prstGeom prst="rect">
            <a:avLst/>
          </a:prstGeom>
          <a:ln>
            <a:noFill/>
          </a:ln>
          <a:effectLst>
            <a:outerShdw blurRad="292100" dist="139700" dir="2700000" algn="tl" rotWithShape="0">
              <a:srgbClr val="333333">
                <a:alpha val="65000"/>
              </a:srgbClr>
            </a:outerShdw>
          </a:effectLst>
        </p:spPr>
      </p:pic>
      <p:sp>
        <p:nvSpPr>
          <p:cNvPr id="9" name="Unvan 1"/>
          <p:cNvSpPr txBox="1">
            <a:spLocks/>
          </p:cNvSpPr>
          <p:nvPr/>
        </p:nvSpPr>
        <p:spPr>
          <a:xfrm>
            <a:off x="28031" y="542006"/>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1400" b="1" u="sng" dirty="0" smtClean="0">
                <a:solidFill>
                  <a:schemeClr val="bg1"/>
                </a:solidFill>
                <a:latin typeface="Times New Roman" panose="02020603050405020304" pitchFamily="18" charset="0"/>
                <a:cs typeface="Times New Roman" panose="02020603050405020304" pitchFamily="18" charset="0"/>
              </a:rPr>
              <a:t>İL </a:t>
            </a:r>
            <a:r>
              <a:rPr lang="tr-TR" sz="1400" b="1" u="sng" dirty="0">
                <a:solidFill>
                  <a:schemeClr val="bg1"/>
                </a:solidFill>
                <a:latin typeface="Times New Roman" panose="02020603050405020304" pitchFamily="18" charset="0"/>
                <a:cs typeface="Times New Roman" panose="02020603050405020304" pitchFamily="18" charset="0"/>
              </a:rPr>
              <a:t>İDARESİ DÜZEYİNDE ULAŞILMASI </a:t>
            </a:r>
            <a:r>
              <a:rPr lang="tr-TR" sz="1400" b="1" u="sng" dirty="0" smtClean="0">
                <a:solidFill>
                  <a:schemeClr val="bg1"/>
                </a:solidFill>
                <a:latin typeface="Times New Roman" panose="02020603050405020304" pitchFamily="18" charset="0"/>
                <a:cs typeface="Times New Roman" panose="02020603050405020304" pitchFamily="18" charset="0"/>
              </a:rPr>
              <a:t>BEKLENEN HEDEFLER</a:t>
            </a:r>
            <a:endParaRPr lang="tr-TR" sz="1400" b="1" u="sng" dirty="0">
              <a:solidFill>
                <a:schemeClr val="bg1"/>
              </a:solidFill>
              <a:latin typeface="Times New Roman" panose="02020603050405020304" pitchFamily="18" charset="0"/>
              <a:cs typeface="Times New Roman" panose="02020603050405020304" pitchFamily="18" charset="0"/>
            </a:endParaRPr>
          </a:p>
          <a:p>
            <a:r>
              <a:rPr lang="tr-TR" sz="2400" b="1" dirty="0" smtClean="0">
                <a:solidFill>
                  <a:schemeClr val="bg1"/>
                </a:solidFill>
                <a:latin typeface="Times New Roman" panose="02020603050405020304" pitchFamily="18" charset="0"/>
                <a:cs typeface="Times New Roman" panose="02020603050405020304" pitchFamily="18" charset="0"/>
              </a:rPr>
              <a:t>FARKINDALIK ARTIRMA VE BİLİNÇ YÜKSELTME</a:t>
            </a:r>
            <a:endParaRPr lang="tr-TR" sz="2400" b="1" dirty="0">
              <a:solidFill>
                <a:schemeClr val="bg1"/>
              </a:solidFill>
              <a:latin typeface="Times New Roman" panose="02020603050405020304" pitchFamily="18" charset="0"/>
              <a:cs typeface="Times New Roman" panose="02020603050405020304" pitchFamily="18" charset="0"/>
            </a:endParaRPr>
          </a:p>
        </p:txBody>
      </p:sp>
      <p:cxnSp>
        <p:nvCxnSpPr>
          <p:cNvPr id="10" name="Düz Bağlayıcı 11"/>
          <p:cNvCxnSpPr/>
          <p:nvPr/>
        </p:nvCxnSpPr>
        <p:spPr>
          <a:xfrm>
            <a:off x="5001201" y="4025074"/>
            <a:ext cx="0" cy="2675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Düz Bağlayıcı 12"/>
          <p:cNvCxnSpPr/>
          <p:nvPr/>
        </p:nvCxnSpPr>
        <p:spPr>
          <a:xfrm>
            <a:off x="5175077" y="4025074"/>
            <a:ext cx="351640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Dikdörtgen 2"/>
          <p:cNvSpPr/>
          <p:nvPr/>
        </p:nvSpPr>
        <p:spPr>
          <a:xfrm>
            <a:off x="5259378" y="4097440"/>
            <a:ext cx="3539558" cy="830997"/>
          </a:xfrm>
          <a:prstGeom prst="rect">
            <a:avLst/>
          </a:prstGeom>
        </p:spPr>
        <p:txBody>
          <a:bodyPr wrap="square">
            <a:spAutoFit/>
          </a:bodyPr>
          <a:lstStyle/>
          <a:p>
            <a:pPr algn="ctr" fontAlgn="base">
              <a:spcBef>
                <a:spcPct val="0"/>
              </a:spcBef>
              <a:spcAft>
                <a:spcPct val="0"/>
              </a:spcAft>
            </a:pPr>
            <a:r>
              <a:rPr lang="tr-TR" sz="2400" b="1" dirty="0">
                <a:solidFill>
                  <a:prstClr val="black"/>
                </a:solidFill>
                <a:latin typeface="Calibri" panose="020F0502020204030204" pitchFamily="34" charset="0"/>
                <a:cs typeface="Calibri" panose="020F0502020204030204" pitchFamily="34" charset="0"/>
              </a:rPr>
              <a:t>Sorumlu </a:t>
            </a:r>
            <a:r>
              <a:rPr lang="tr-TR" sz="2400" b="1" dirty="0" smtClean="0">
                <a:solidFill>
                  <a:prstClr val="black"/>
                </a:solidFill>
                <a:latin typeface="Calibri" panose="020F0502020204030204" pitchFamily="34" charset="0"/>
                <a:cs typeface="Calibri" panose="020F0502020204030204" pitchFamily="34" charset="0"/>
              </a:rPr>
              <a:t>Kurum</a:t>
            </a:r>
            <a:endParaRPr lang="tr-TR" sz="2400" b="1" dirty="0">
              <a:solidFill>
                <a:prstClr val="black"/>
              </a:solidFill>
              <a:latin typeface="Calibri" panose="020F0502020204030204" pitchFamily="34" charset="0"/>
              <a:cs typeface="Calibri" panose="020F0502020204030204" pitchFamily="34" charset="0"/>
            </a:endParaRPr>
          </a:p>
          <a:p>
            <a:pPr algn="ctr" fontAlgn="base">
              <a:spcBef>
                <a:spcPct val="0"/>
              </a:spcBef>
              <a:spcAft>
                <a:spcPct val="0"/>
              </a:spcAft>
            </a:pPr>
            <a:r>
              <a:rPr lang="tr-TR" sz="2400" dirty="0" smtClean="0">
                <a:solidFill>
                  <a:prstClr val="black"/>
                </a:solidFill>
                <a:latin typeface="Calibri" panose="020F0502020204030204" pitchFamily="34" charset="0"/>
                <a:cs typeface="Calibri" panose="020F0502020204030204" pitchFamily="34" charset="0"/>
              </a:rPr>
              <a:t>Milli Eğitim Bakanlığı</a:t>
            </a:r>
          </a:p>
        </p:txBody>
      </p:sp>
      <p:sp>
        <p:nvSpPr>
          <p:cNvPr id="13" name="Dikdörtgen 13"/>
          <p:cNvSpPr/>
          <p:nvPr/>
        </p:nvSpPr>
        <p:spPr>
          <a:xfrm>
            <a:off x="5236929" y="5207303"/>
            <a:ext cx="3633887" cy="923330"/>
          </a:xfrm>
          <a:prstGeom prst="rect">
            <a:avLst/>
          </a:prstGeom>
        </p:spPr>
        <p:txBody>
          <a:bodyPr wrap="square">
            <a:spAutoFit/>
          </a:bodyPr>
          <a:lstStyle/>
          <a:p>
            <a:pPr fontAlgn="base">
              <a:spcBef>
                <a:spcPct val="0"/>
              </a:spcBef>
              <a:spcAft>
                <a:spcPct val="0"/>
              </a:spcAft>
            </a:pPr>
            <a:r>
              <a:rPr lang="tr-TR" sz="1350" b="1" dirty="0">
                <a:solidFill>
                  <a:prstClr val="black"/>
                </a:solidFill>
                <a:latin typeface="Calibri" panose="020F0502020204030204" pitchFamily="34" charset="0"/>
                <a:cs typeface="Calibri" panose="020F0502020204030204" pitchFamily="34" charset="0"/>
              </a:rPr>
              <a:t>İlgili Kurumlar</a:t>
            </a: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Calibri" panose="020F0502020204030204" pitchFamily="34" charset="0"/>
                <a:cs typeface="Calibri" panose="020F0502020204030204" pitchFamily="34" charset="0"/>
              </a:rPr>
              <a:t>Aile, Çalışma ve Sosyal </a:t>
            </a:r>
            <a:r>
              <a:rPr lang="tr-TR" sz="1350" dirty="0" smtClean="0">
                <a:solidFill>
                  <a:prstClr val="black"/>
                </a:solidFill>
                <a:latin typeface="Calibri" panose="020F0502020204030204" pitchFamily="34" charset="0"/>
                <a:cs typeface="Calibri" panose="020F0502020204030204" pitchFamily="34" charset="0"/>
              </a:rPr>
              <a:t>Hizmetler Bakanlığı</a:t>
            </a:r>
            <a:endParaRPr lang="tr-TR" sz="1350" dirty="0">
              <a:solidFill>
                <a:prstClr val="black"/>
              </a:solidFill>
              <a:latin typeface="Calibri" panose="020F0502020204030204" pitchFamily="34" charset="0"/>
              <a:cs typeface="Calibri" panose="020F0502020204030204" pitchFamily="34" charset="0"/>
            </a:endParaRP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Valilikler/Kaymakamlıklar</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İlgili </a:t>
            </a:r>
            <a:r>
              <a:rPr lang="tr-TR" sz="1350" dirty="0">
                <a:solidFill>
                  <a:prstClr val="black"/>
                </a:solidFill>
                <a:latin typeface="Calibri" panose="020F0502020204030204" pitchFamily="34" charset="0"/>
                <a:cs typeface="Calibri" panose="020F0502020204030204" pitchFamily="34" charset="0"/>
              </a:rPr>
              <a:t>Kurum ve Kuruluşlar</a:t>
            </a:r>
          </a:p>
        </p:txBody>
      </p:sp>
    </p:spTree>
    <p:extLst>
      <p:ext uri="{BB962C8B-B14F-4D97-AF65-F5344CB8AC3E}">
        <p14:creationId xmlns:p14="http://schemas.microsoft.com/office/powerpoint/2010/main" xmlns="" val="9907720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EBD2D-6D4B-4881-B118-FAF62D2A1B6B}" type="slidenum">
              <a:rPr lang="tr-TR" smtClean="0"/>
              <a:pPr>
                <a:defRPr/>
              </a:pPr>
              <a:t>5</a:t>
            </a:fld>
            <a:endParaRPr lang="tr-TR"/>
          </a:p>
        </p:txBody>
      </p:sp>
      <p:graphicFrame>
        <p:nvGraphicFramePr>
          <p:cNvPr id="7" name="14 Grafik"/>
          <p:cNvGraphicFramePr>
            <a:graphicFrameLocks/>
          </p:cNvGraphicFramePr>
          <p:nvPr>
            <p:extLst>
              <p:ext uri="{D42A27DB-BD31-4B8C-83A1-F6EECF244321}">
                <p14:modId xmlns:p14="http://schemas.microsoft.com/office/powerpoint/2010/main" xmlns="" val="2060260415"/>
              </p:ext>
            </p:extLst>
          </p:nvPr>
        </p:nvGraphicFramePr>
        <p:xfrm>
          <a:off x="313578" y="2161346"/>
          <a:ext cx="8100734" cy="4317996"/>
        </p:xfrm>
        <a:graphic>
          <a:graphicData uri="http://schemas.openxmlformats.org/drawingml/2006/chart">
            <c:chart xmlns:c="http://schemas.openxmlformats.org/drawingml/2006/chart" xmlns:r="http://schemas.openxmlformats.org/officeDocument/2006/relationships" r:id="rId2"/>
          </a:graphicData>
        </a:graphic>
      </p:graphicFrame>
      <p:sp>
        <p:nvSpPr>
          <p:cNvPr id="9" name="1 Metin kutusu"/>
          <p:cNvSpPr txBox="1">
            <a:spLocks noGrp="1"/>
          </p:cNvSpPr>
          <p:nvPr>
            <p:ph type="title"/>
          </p:nvPr>
        </p:nvSpPr>
        <p:spPr>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tr-TR" sz="2400" b="1" dirty="0" smtClean="0"/>
              <a:t>ŞİDDET </a:t>
            </a:r>
            <a:r>
              <a:rPr lang="tr-TR" sz="2400" b="1" dirty="0"/>
              <a:t>SONUCU </a:t>
            </a:r>
            <a:endParaRPr lang="tr-TR" sz="2400" b="1" dirty="0" smtClean="0"/>
          </a:p>
          <a:p>
            <a:pPr algn="ctr"/>
            <a:r>
              <a:rPr lang="tr-TR" sz="2400" b="1" dirty="0" smtClean="0"/>
              <a:t>KURUM</a:t>
            </a:r>
            <a:r>
              <a:rPr lang="tr-TR" sz="2400" b="1" dirty="0"/>
              <a:t>/</a:t>
            </a:r>
            <a:r>
              <a:rPr lang="tr-TR" sz="2400" b="1" dirty="0" smtClean="0"/>
              <a:t>KURULUŞLARA BAŞVURU</a:t>
            </a:r>
            <a:endParaRPr lang="tr-TR" sz="2400" b="1" dirty="0"/>
          </a:p>
        </p:txBody>
      </p:sp>
      <p:graphicFrame>
        <p:nvGraphicFramePr>
          <p:cNvPr id="11" name="Chart 2"/>
          <p:cNvGraphicFramePr/>
          <p:nvPr>
            <p:extLst>
              <p:ext uri="{D42A27DB-BD31-4B8C-83A1-F6EECF244321}">
                <p14:modId xmlns:p14="http://schemas.microsoft.com/office/powerpoint/2010/main" xmlns="" val="1662742168"/>
              </p:ext>
            </p:extLst>
          </p:nvPr>
        </p:nvGraphicFramePr>
        <p:xfrm>
          <a:off x="4062200" y="1402207"/>
          <a:ext cx="4803969" cy="2151193"/>
        </p:xfrm>
        <a:graphic>
          <a:graphicData uri="http://schemas.openxmlformats.org/drawingml/2006/chart">
            <c:chart xmlns:c="http://schemas.openxmlformats.org/drawingml/2006/chart" xmlns:r="http://schemas.openxmlformats.org/officeDocument/2006/relationships" r:id="rId3"/>
          </a:graphicData>
        </a:graphic>
      </p:graphicFrame>
      <p:sp>
        <p:nvSpPr>
          <p:cNvPr id="12" name="Metin kutusu 2"/>
          <p:cNvSpPr txBox="1"/>
          <p:nvPr/>
        </p:nvSpPr>
        <p:spPr>
          <a:xfrm>
            <a:off x="1810252" y="4124478"/>
            <a:ext cx="6127778" cy="707886"/>
          </a:xfrm>
          <a:prstGeom prst="rect">
            <a:avLst/>
          </a:prstGeom>
          <a:noFill/>
        </p:spPr>
        <p:txBody>
          <a:bodyPr wrap="square" rtlCol="0">
            <a:spAutoFit/>
          </a:bodyPr>
          <a:lstStyle/>
          <a:p>
            <a:pPr algn="ctr"/>
            <a:r>
              <a:rPr lang="tr-TR" sz="2000" dirty="0" smtClean="0">
                <a:solidFill>
                  <a:schemeClr val="accent1">
                    <a:lumMod val="75000"/>
                  </a:schemeClr>
                </a:solidFill>
                <a:latin typeface="Times New Roman" panose="02020603050405020304" pitchFamily="18" charset="0"/>
                <a:cs typeface="Times New Roman" panose="02020603050405020304" pitchFamily="18" charset="0"/>
              </a:rPr>
              <a:t>Türkiye’de Şiddet Sonucu Yapılan Başvuruların</a:t>
            </a:r>
            <a:endParaRPr lang="tr-TR" sz="2000"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tr-TR" sz="2000" dirty="0">
                <a:solidFill>
                  <a:schemeClr val="accent1">
                    <a:lumMod val="75000"/>
                  </a:schemeClr>
                </a:solidFill>
                <a:latin typeface="Times New Roman" panose="02020603050405020304" pitchFamily="18" charset="0"/>
                <a:cs typeface="Times New Roman" panose="02020603050405020304" pitchFamily="18" charset="0"/>
              </a:rPr>
              <a:t>KURUM/KURULUŞLARA </a:t>
            </a:r>
            <a:r>
              <a:rPr lang="tr-TR" sz="2000" dirty="0" smtClean="0">
                <a:solidFill>
                  <a:schemeClr val="accent1">
                    <a:lumMod val="75000"/>
                  </a:schemeClr>
                </a:solidFill>
                <a:latin typeface="Times New Roman" panose="02020603050405020304" pitchFamily="18" charset="0"/>
                <a:cs typeface="Times New Roman" panose="02020603050405020304" pitchFamily="18" charset="0"/>
              </a:rPr>
              <a:t>Göre Dağılımı 2014 (%)*</a:t>
            </a:r>
            <a:endParaRPr lang="tr-TR" sz="20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13 Metin kutusu"/>
          <p:cNvSpPr txBox="1"/>
          <p:nvPr/>
        </p:nvSpPr>
        <p:spPr>
          <a:xfrm>
            <a:off x="202087" y="6337367"/>
            <a:ext cx="4084299" cy="415498"/>
          </a:xfrm>
          <a:prstGeom prst="rect">
            <a:avLst/>
          </a:prstGeom>
          <a:noFill/>
        </p:spPr>
        <p:txBody>
          <a:bodyPr wrap="none" rtlCol="0">
            <a:spAutoFit/>
          </a:bodyPr>
          <a:lstStyle/>
          <a:p>
            <a:pPr algn="ctr"/>
            <a:r>
              <a:rPr lang="tr-TR" sz="1050" i="1" dirty="0" smtClean="0">
                <a:latin typeface="Times New Roman" pitchFamily="18" charset="0"/>
                <a:cs typeface="Times New Roman" pitchFamily="18" charset="0"/>
              </a:rPr>
              <a:t>Kaynak: “Türkiye’de Kadına Yönelik Aile İçi Şiddet Araştırması 2014” </a:t>
            </a:r>
          </a:p>
          <a:p>
            <a:pPr algn="ctr"/>
            <a:endParaRPr lang="tr-TR" sz="1050"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261107170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EBD2D-6D4B-4881-B118-FAF62D2A1B6B}" type="slidenum">
              <a:rPr lang="tr-TR" smtClean="0"/>
              <a:pPr>
                <a:defRPr/>
              </a:pPr>
              <a:t>50</a:t>
            </a:fld>
            <a:endParaRPr lang="tr-TR"/>
          </a:p>
        </p:txBody>
      </p:sp>
      <p:sp>
        <p:nvSpPr>
          <p:cNvPr id="5" name="Slayt Numarası Yer Tutucusu 1"/>
          <p:cNvSpPr txBox="1">
            <a:spLocks/>
          </p:cNvSpPr>
          <p:nvPr/>
        </p:nvSpPr>
        <p:spPr>
          <a:xfrm>
            <a:off x="6457950" y="6380743"/>
            <a:ext cx="2057400" cy="340732"/>
          </a:xfrm>
          <a:prstGeom prst="rect">
            <a:avLst/>
          </a:prstGeom>
        </p:spPr>
        <p:txBody>
          <a:bodyPr vert="horz" lIns="91440" tIns="45720" rIns="91440" bIns="45720" rtlCol="0" anchor="ctr"/>
          <a:lstStyle>
            <a:defPPr>
              <a:defRPr lang="tr-TR"/>
            </a:defPPr>
            <a:lvl1pPr marL="0" algn="r" defTabSz="914400" rtl="0" eaLnBrk="1" latinLnBrk="0" hangingPunct="1">
              <a:defRPr sz="12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C67CEC0-DE57-4934-89EF-E6E48424F483}" type="slidenum">
              <a:rPr lang="tr-TR" smtClean="0"/>
              <a:pPr>
                <a:defRPr/>
              </a:pPr>
              <a:t>50</a:t>
            </a:fld>
            <a:endParaRPr lang="tr-TR" dirty="0"/>
          </a:p>
        </p:txBody>
      </p:sp>
      <p:sp>
        <p:nvSpPr>
          <p:cNvPr id="8" name="Dikdörtgen 7"/>
          <p:cNvSpPr/>
          <p:nvPr/>
        </p:nvSpPr>
        <p:spPr>
          <a:xfrm>
            <a:off x="842280" y="1267588"/>
            <a:ext cx="8135817" cy="3108544"/>
          </a:xfrm>
          <a:prstGeom prst="rect">
            <a:avLst/>
          </a:prstGeom>
        </p:spPr>
        <p:txBody>
          <a:bodyPr wrap="square">
            <a:spAutoFit/>
          </a:bodyPr>
          <a:lstStyle/>
          <a:p>
            <a:pPr algn="r"/>
            <a:r>
              <a:rPr lang="tr-TR" sz="2800" b="1" i="1" dirty="0">
                <a:effectLst>
                  <a:outerShdw blurRad="38100" dist="38100" dir="2700000" algn="tl">
                    <a:srgbClr val="000000">
                      <a:alpha val="43137"/>
                    </a:srgbClr>
                  </a:outerShdw>
                </a:effectLst>
                <a:latin typeface="Times New Roman" pitchFamily="18" charset="0"/>
                <a:cs typeface="Times New Roman" pitchFamily="18" charset="0"/>
              </a:rPr>
              <a:t>4.2.5. Ailenin korunması ve kadına karşı şiddetin önlenmesi kapsamında okul aile birliklerinin işlevsel rol almaları sağlanacaktır</a:t>
            </a:r>
            <a:r>
              <a:rPr lang="tr-TR" sz="2800" b="1" i="1"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tr-TR" sz="2800" b="1" i="1" dirty="0">
              <a:effectLst>
                <a:outerShdw blurRad="38100" dist="38100" dir="2700000" algn="tl">
                  <a:srgbClr val="000000">
                    <a:alpha val="43137"/>
                  </a:srgbClr>
                </a:outerShdw>
              </a:effectLst>
              <a:latin typeface="Times New Roman" pitchFamily="18" charset="0"/>
              <a:cs typeface="Times New Roman" pitchFamily="18" charset="0"/>
            </a:endParaRPr>
          </a:p>
          <a:p>
            <a:pPr marL="285750" indent="-285750">
              <a:buFont typeface="Wingdings" panose="05000000000000000000" pitchFamily="2" charset="2"/>
              <a:buChar char="§"/>
            </a:pPr>
            <a:endParaRPr lang="tr-TR" sz="2800" dirty="0" smtClean="0">
              <a:latin typeface="Times New Roman" pitchFamily="18" charset="0"/>
              <a:cs typeface="Times New Roman" pitchFamily="18" charset="0"/>
            </a:endParaRPr>
          </a:p>
          <a:p>
            <a:pPr marL="285750" indent="-285750">
              <a:buFont typeface="Wingdings" panose="05000000000000000000" pitchFamily="2" charset="2"/>
              <a:buChar char="§"/>
            </a:pPr>
            <a:endParaRPr lang="tr-TR" sz="2800" dirty="0">
              <a:latin typeface="Times New Roman" pitchFamily="18" charset="0"/>
              <a:cs typeface="Times New Roman" pitchFamily="18" charset="0"/>
            </a:endParaRPr>
          </a:p>
          <a:p>
            <a:pPr marL="285750" indent="-285750">
              <a:buFont typeface="Wingdings" panose="05000000000000000000" pitchFamily="2" charset="2"/>
              <a:buChar char="§"/>
            </a:pPr>
            <a:endParaRPr lang="tr-TR" sz="2800" dirty="0">
              <a:latin typeface="Times New Roman" pitchFamily="18" charset="0"/>
              <a:cs typeface="Times New Roman" pitchFamily="18" charset="0"/>
            </a:endParaRPr>
          </a:p>
          <a:p>
            <a:pPr marL="285750" indent="-285750">
              <a:buFont typeface="Wingdings" panose="05000000000000000000" pitchFamily="2" charset="2"/>
              <a:buChar char="§"/>
            </a:pPr>
            <a:endParaRPr lang="tr-TR" sz="2800" dirty="0">
              <a:latin typeface="Times New Roman" pitchFamily="18" charset="0"/>
              <a:cs typeface="Times New Roman" pitchFamily="18" charset="0"/>
            </a:endParaRPr>
          </a:p>
        </p:txBody>
      </p:sp>
      <p:sp>
        <p:nvSpPr>
          <p:cNvPr id="9" name="Unvan 1"/>
          <p:cNvSpPr txBox="1">
            <a:spLocks/>
          </p:cNvSpPr>
          <p:nvPr/>
        </p:nvSpPr>
        <p:spPr>
          <a:xfrm>
            <a:off x="28031" y="542006"/>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1400" b="1" u="sng" dirty="0" smtClean="0">
                <a:solidFill>
                  <a:schemeClr val="bg1"/>
                </a:solidFill>
                <a:latin typeface="Times New Roman" panose="02020603050405020304" pitchFamily="18" charset="0"/>
                <a:cs typeface="Times New Roman" panose="02020603050405020304" pitchFamily="18" charset="0"/>
              </a:rPr>
              <a:t>İL </a:t>
            </a:r>
            <a:r>
              <a:rPr lang="tr-TR" sz="1400" b="1" u="sng" dirty="0">
                <a:solidFill>
                  <a:schemeClr val="bg1"/>
                </a:solidFill>
                <a:latin typeface="Times New Roman" panose="02020603050405020304" pitchFamily="18" charset="0"/>
                <a:cs typeface="Times New Roman" panose="02020603050405020304" pitchFamily="18" charset="0"/>
              </a:rPr>
              <a:t>İDARESİ DÜZEYİNDE ULAŞILMASI </a:t>
            </a:r>
            <a:r>
              <a:rPr lang="tr-TR" sz="1400" b="1" u="sng" dirty="0" smtClean="0">
                <a:solidFill>
                  <a:schemeClr val="bg1"/>
                </a:solidFill>
                <a:latin typeface="Times New Roman" panose="02020603050405020304" pitchFamily="18" charset="0"/>
                <a:cs typeface="Times New Roman" panose="02020603050405020304" pitchFamily="18" charset="0"/>
              </a:rPr>
              <a:t>BEKLENEN HEDEFLER</a:t>
            </a:r>
            <a:endParaRPr lang="tr-TR" sz="1400" b="1" u="sng" dirty="0">
              <a:solidFill>
                <a:schemeClr val="bg1"/>
              </a:solidFill>
              <a:latin typeface="Times New Roman" panose="02020603050405020304" pitchFamily="18" charset="0"/>
              <a:cs typeface="Times New Roman" panose="02020603050405020304" pitchFamily="18" charset="0"/>
            </a:endParaRPr>
          </a:p>
          <a:p>
            <a:r>
              <a:rPr lang="tr-TR" sz="2400" b="1" dirty="0" smtClean="0">
                <a:solidFill>
                  <a:schemeClr val="bg1"/>
                </a:solidFill>
                <a:latin typeface="Times New Roman" panose="02020603050405020304" pitchFamily="18" charset="0"/>
                <a:cs typeface="Times New Roman" panose="02020603050405020304" pitchFamily="18" charset="0"/>
              </a:rPr>
              <a:t>FARKINDALIK ARTIRMA VE BİLİNÇ YÜKSELTME</a:t>
            </a:r>
            <a:endParaRPr lang="tr-TR" sz="2400" b="1" dirty="0">
              <a:solidFill>
                <a:schemeClr val="bg1"/>
              </a:solidFill>
              <a:latin typeface="Times New Roman" panose="02020603050405020304" pitchFamily="18" charset="0"/>
              <a:cs typeface="Times New Roman" panose="02020603050405020304" pitchFamily="18" charset="0"/>
            </a:endParaRPr>
          </a:p>
        </p:txBody>
      </p:sp>
      <p:cxnSp>
        <p:nvCxnSpPr>
          <p:cNvPr id="10" name="Düz Bağlayıcı 11"/>
          <p:cNvCxnSpPr/>
          <p:nvPr/>
        </p:nvCxnSpPr>
        <p:spPr>
          <a:xfrm>
            <a:off x="5001201" y="4025074"/>
            <a:ext cx="0" cy="2675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Düz Bağlayıcı 12"/>
          <p:cNvCxnSpPr/>
          <p:nvPr/>
        </p:nvCxnSpPr>
        <p:spPr>
          <a:xfrm>
            <a:off x="5175077" y="4025074"/>
            <a:ext cx="351640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Dikdörtgen 2"/>
          <p:cNvSpPr/>
          <p:nvPr/>
        </p:nvSpPr>
        <p:spPr>
          <a:xfrm>
            <a:off x="5259378" y="4097440"/>
            <a:ext cx="3539558" cy="830997"/>
          </a:xfrm>
          <a:prstGeom prst="rect">
            <a:avLst/>
          </a:prstGeom>
        </p:spPr>
        <p:txBody>
          <a:bodyPr wrap="square">
            <a:spAutoFit/>
          </a:bodyPr>
          <a:lstStyle/>
          <a:p>
            <a:pPr algn="ctr" fontAlgn="base">
              <a:spcBef>
                <a:spcPct val="0"/>
              </a:spcBef>
              <a:spcAft>
                <a:spcPct val="0"/>
              </a:spcAft>
            </a:pPr>
            <a:r>
              <a:rPr lang="tr-TR" sz="2400" b="1" dirty="0">
                <a:solidFill>
                  <a:prstClr val="black"/>
                </a:solidFill>
                <a:latin typeface="Calibri" panose="020F0502020204030204" pitchFamily="34" charset="0"/>
                <a:cs typeface="Calibri" panose="020F0502020204030204" pitchFamily="34" charset="0"/>
              </a:rPr>
              <a:t>Sorumlu </a:t>
            </a:r>
            <a:r>
              <a:rPr lang="tr-TR" sz="2400" b="1" dirty="0" smtClean="0">
                <a:solidFill>
                  <a:prstClr val="black"/>
                </a:solidFill>
                <a:latin typeface="Calibri" panose="020F0502020204030204" pitchFamily="34" charset="0"/>
                <a:cs typeface="Calibri" panose="020F0502020204030204" pitchFamily="34" charset="0"/>
              </a:rPr>
              <a:t>Kurum</a:t>
            </a:r>
            <a:endParaRPr lang="tr-TR" sz="2400" b="1" dirty="0">
              <a:solidFill>
                <a:prstClr val="black"/>
              </a:solidFill>
              <a:latin typeface="Calibri" panose="020F0502020204030204" pitchFamily="34" charset="0"/>
              <a:cs typeface="Calibri" panose="020F0502020204030204" pitchFamily="34" charset="0"/>
            </a:endParaRPr>
          </a:p>
          <a:p>
            <a:pPr algn="ctr" fontAlgn="base">
              <a:spcBef>
                <a:spcPct val="0"/>
              </a:spcBef>
              <a:spcAft>
                <a:spcPct val="0"/>
              </a:spcAft>
            </a:pPr>
            <a:r>
              <a:rPr lang="tr-TR" sz="2400" dirty="0" smtClean="0">
                <a:solidFill>
                  <a:prstClr val="black"/>
                </a:solidFill>
                <a:latin typeface="Calibri" panose="020F0502020204030204" pitchFamily="34" charset="0"/>
                <a:cs typeface="Calibri" panose="020F0502020204030204" pitchFamily="34" charset="0"/>
              </a:rPr>
              <a:t>Milli Eğitim Bakanlığı</a:t>
            </a:r>
          </a:p>
        </p:txBody>
      </p:sp>
      <p:sp>
        <p:nvSpPr>
          <p:cNvPr id="13" name="Dikdörtgen 13"/>
          <p:cNvSpPr/>
          <p:nvPr/>
        </p:nvSpPr>
        <p:spPr>
          <a:xfrm>
            <a:off x="5236929" y="5207303"/>
            <a:ext cx="3633887" cy="923330"/>
          </a:xfrm>
          <a:prstGeom prst="rect">
            <a:avLst/>
          </a:prstGeom>
        </p:spPr>
        <p:txBody>
          <a:bodyPr wrap="square">
            <a:spAutoFit/>
          </a:bodyPr>
          <a:lstStyle/>
          <a:p>
            <a:pPr fontAlgn="base">
              <a:spcBef>
                <a:spcPct val="0"/>
              </a:spcBef>
              <a:spcAft>
                <a:spcPct val="0"/>
              </a:spcAft>
            </a:pPr>
            <a:r>
              <a:rPr lang="tr-TR" sz="1350" b="1" dirty="0">
                <a:solidFill>
                  <a:prstClr val="black"/>
                </a:solidFill>
                <a:latin typeface="Calibri" panose="020F0502020204030204" pitchFamily="34" charset="0"/>
                <a:cs typeface="Calibri" panose="020F0502020204030204" pitchFamily="34" charset="0"/>
              </a:rPr>
              <a:t>İlgili Kurumlar</a:t>
            </a: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Calibri" panose="020F0502020204030204" pitchFamily="34" charset="0"/>
                <a:cs typeface="Calibri" panose="020F0502020204030204" pitchFamily="34" charset="0"/>
              </a:rPr>
              <a:t>Aile, Çalışma ve Sosyal </a:t>
            </a:r>
            <a:r>
              <a:rPr lang="tr-TR" sz="1350" dirty="0" smtClean="0">
                <a:solidFill>
                  <a:prstClr val="black"/>
                </a:solidFill>
                <a:latin typeface="Calibri" panose="020F0502020204030204" pitchFamily="34" charset="0"/>
                <a:cs typeface="Calibri" panose="020F0502020204030204" pitchFamily="34" charset="0"/>
              </a:rPr>
              <a:t>Hizmetler Bakanlığı</a:t>
            </a:r>
            <a:endParaRPr lang="tr-TR" sz="1350" dirty="0">
              <a:solidFill>
                <a:prstClr val="black"/>
              </a:solidFill>
              <a:latin typeface="Calibri" panose="020F0502020204030204" pitchFamily="34" charset="0"/>
              <a:cs typeface="Calibri" panose="020F0502020204030204" pitchFamily="34" charset="0"/>
            </a:endParaRP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Valilikler/Kaymakamlıklar</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İlgili </a:t>
            </a:r>
            <a:r>
              <a:rPr lang="tr-TR" sz="1350" dirty="0">
                <a:solidFill>
                  <a:prstClr val="black"/>
                </a:solidFill>
                <a:latin typeface="Calibri" panose="020F0502020204030204" pitchFamily="34" charset="0"/>
                <a:cs typeface="Calibri" panose="020F0502020204030204" pitchFamily="34" charset="0"/>
              </a:rPr>
              <a:t>Kurum ve Kuruluşlar</a:t>
            </a:r>
          </a:p>
        </p:txBody>
      </p:sp>
      <p:pic>
        <p:nvPicPr>
          <p:cNvPr id="3" name="Picture 2"/>
          <p:cNvPicPr>
            <a:picLocks noChangeAspect="1"/>
          </p:cNvPicPr>
          <p:nvPr/>
        </p:nvPicPr>
        <p:blipFill>
          <a:blip r:embed="rId3"/>
          <a:stretch>
            <a:fillRect/>
          </a:stretch>
        </p:blipFill>
        <p:spPr>
          <a:xfrm>
            <a:off x="263568" y="2549500"/>
            <a:ext cx="4314356" cy="3828086"/>
          </a:xfrm>
          <a:prstGeom prst="rect">
            <a:avLst/>
          </a:prstGeom>
        </p:spPr>
      </p:pic>
    </p:spTree>
    <p:extLst>
      <p:ext uri="{BB962C8B-B14F-4D97-AF65-F5344CB8AC3E}">
        <p14:creationId xmlns:p14="http://schemas.microsoft.com/office/powerpoint/2010/main" xmlns="" val="27785344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97023BE-6816-482B-9AB3-EFCB0B453986}"/>
              </a:ext>
            </a:extLst>
          </p:cNvPr>
          <p:cNvSpPr>
            <a:spLocks noGrp="1"/>
          </p:cNvSpPr>
          <p:nvPr>
            <p:ph type="title"/>
          </p:nvPr>
        </p:nvSpPr>
        <p:spPr>
          <a:xfrm>
            <a:off x="0" y="490653"/>
            <a:ext cx="9143999" cy="735980"/>
          </a:xfrm>
        </p:spPr>
        <p:txBody>
          <a:bodyPr rtlCol="0">
            <a:normAutofit fontScale="90000"/>
          </a:bodyPr>
          <a:lstStyle/>
          <a:p>
            <a:pPr algn="ctr"/>
            <a:r>
              <a:rPr lang="tr-TR" b="1" dirty="0" smtClean="0">
                <a:latin typeface="Calibri" panose="020F0502020204030204" pitchFamily="34" charset="0"/>
                <a:cs typeface="Calibri" panose="020F0502020204030204" pitchFamily="34" charset="0"/>
              </a:rPr>
              <a:t>TEDBİRLER</a:t>
            </a:r>
            <a:endParaRPr lang="tr-TR" b="1" dirty="0">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701693" y="1388876"/>
            <a:ext cx="8055941" cy="2972447"/>
          </a:xfrm>
        </p:spPr>
        <p:txBody>
          <a:bodyPr numCol="1" spcCol="576000">
            <a:normAutofit/>
          </a:bodyPr>
          <a:lstStyle/>
          <a:p>
            <a:r>
              <a:rPr lang="tr-TR" sz="2400" b="1" dirty="0" smtClean="0">
                <a:latin typeface="Calibri" panose="020F0502020204030204" pitchFamily="34" charset="0"/>
                <a:cs typeface="Calibri" panose="020F0502020204030204" pitchFamily="34" charset="0"/>
              </a:rPr>
              <a:t>Sağlık Bakanlığınca </a:t>
            </a:r>
            <a:r>
              <a:rPr lang="tr-TR" sz="2400" b="1" dirty="0" smtClean="0">
                <a:solidFill>
                  <a:srgbClr val="FF0000"/>
                </a:solidFill>
                <a:latin typeface="Calibri" panose="020F0502020204030204" pitchFamily="34" charset="0"/>
                <a:cs typeface="Calibri" panose="020F0502020204030204" pitchFamily="34" charset="0"/>
              </a:rPr>
              <a:t>seminer</a:t>
            </a:r>
            <a:r>
              <a:rPr lang="tr-TR" sz="2400" b="1" dirty="0">
                <a:latin typeface="Calibri" panose="020F0502020204030204" pitchFamily="34" charset="0"/>
                <a:cs typeface="Calibri" panose="020F0502020204030204" pitchFamily="34" charset="0"/>
              </a:rPr>
              <a:t>, </a:t>
            </a:r>
            <a:r>
              <a:rPr lang="tr-TR" sz="2400" b="1" dirty="0">
                <a:solidFill>
                  <a:srgbClr val="FF0000"/>
                </a:solidFill>
                <a:latin typeface="Calibri" panose="020F0502020204030204" pitchFamily="34" charset="0"/>
                <a:cs typeface="Calibri" panose="020F0502020204030204" pitchFamily="34" charset="0"/>
              </a:rPr>
              <a:t>eğitim</a:t>
            </a:r>
            <a:r>
              <a:rPr lang="tr-TR" sz="2400" b="1" dirty="0">
                <a:latin typeface="Calibri" panose="020F0502020204030204" pitchFamily="34" charset="0"/>
                <a:cs typeface="Calibri" panose="020F0502020204030204" pitchFamily="34" charset="0"/>
              </a:rPr>
              <a:t> </a:t>
            </a:r>
            <a:r>
              <a:rPr lang="tr-TR" sz="2400" b="1" dirty="0" smtClean="0">
                <a:latin typeface="Calibri" panose="020F0502020204030204" pitchFamily="34" charset="0"/>
                <a:cs typeface="Calibri" panose="020F0502020204030204" pitchFamily="34" charset="0"/>
              </a:rPr>
              <a:t>çalışmaları gerçekleştirilecektir:</a:t>
            </a:r>
            <a:endParaRPr lang="tr-TR" sz="2400" b="1" dirty="0">
              <a:latin typeface="Calibri" panose="020F0502020204030204" pitchFamily="34" charset="0"/>
              <a:cs typeface="Calibri" panose="020F0502020204030204" pitchFamily="34" charset="0"/>
            </a:endParaRPr>
          </a:p>
          <a:p>
            <a:pPr lvl="1"/>
            <a:r>
              <a:rPr lang="tr-TR" sz="2000" dirty="0" smtClean="0">
                <a:latin typeface="Calibri" panose="020F0502020204030204" pitchFamily="34" charset="0"/>
                <a:cs typeface="Calibri" panose="020F0502020204030204" pitchFamily="34" charset="0"/>
              </a:rPr>
              <a:t>Birinci basamak sağlık hizmetleri yoluyla 200.000 kişiye</a:t>
            </a:r>
          </a:p>
          <a:p>
            <a:pPr lvl="1"/>
            <a:r>
              <a:rPr lang="tr-TR" sz="2000" dirty="0" smtClean="0">
                <a:latin typeface="Calibri" panose="020F0502020204030204" pitchFamily="34" charset="0"/>
                <a:cs typeface="Calibri" panose="020F0502020204030204" pitchFamily="34" charset="0"/>
              </a:rPr>
              <a:t>25.000 Aile Hekimleri ve Sağlıklı Hayat Merkezleri personeli</a:t>
            </a:r>
          </a:p>
        </p:txBody>
      </p:sp>
      <p:sp>
        <p:nvSpPr>
          <p:cNvPr id="4" name="Slayt Numarası Yer Tutucusu 3"/>
          <p:cNvSpPr>
            <a:spLocks noGrp="1"/>
          </p:cNvSpPr>
          <p:nvPr>
            <p:ph type="sldNum" sz="quarter" idx="12"/>
          </p:nvPr>
        </p:nvSpPr>
        <p:spPr/>
        <p:txBody>
          <a:bodyPr/>
          <a:lstStyle/>
          <a:p>
            <a:fld id="{885776FF-AC16-4B72-9C8A-C6C7B834E379}" type="slidenum">
              <a:rPr lang="tr-TR" smtClean="0"/>
              <a:pPr/>
              <a:t>51</a:t>
            </a:fld>
            <a:endParaRPr lang="tr-TR" dirty="0"/>
          </a:p>
        </p:txBody>
      </p:sp>
      <p:sp>
        <p:nvSpPr>
          <p:cNvPr id="7" name="Unvan 1"/>
          <p:cNvSpPr txBox="1">
            <a:spLocks/>
          </p:cNvSpPr>
          <p:nvPr/>
        </p:nvSpPr>
        <p:spPr>
          <a:xfrm>
            <a:off x="28031" y="542006"/>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1400" b="1" u="sng" dirty="0" smtClean="0">
                <a:solidFill>
                  <a:schemeClr val="bg1"/>
                </a:solidFill>
                <a:latin typeface="Times New Roman" panose="02020603050405020304" pitchFamily="18" charset="0"/>
                <a:cs typeface="Times New Roman" panose="02020603050405020304" pitchFamily="18" charset="0"/>
              </a:rPr>
              <a:t>İL </a:t>
            </a:r>
            <a:r>
              <a:rPr lang="tr-TR" sz="1400" b="1" u="sng" dirty="0">
                <a:solidFill>
                  <a:schemeClr val="bg1"/>
                </a:solidFill>
                <a:latin typeface="Times New Roman" panose="02020603050405020304" pitchFamily="18" charset="0"/>
                <a:cs typeface="Times New Roman" panose="02020603050405020304" pitchFamily="18" charset="0"/>
              </a:rPr>
              <a:t>İDARESİ DÜZEYİNDE ULAŞILMASI </a:t>
            </a:r>
            <a:r>
              <a:rPr lang="tr-TR" sz="1400" b="1" u="sng" dirty="0" smtClean="0">
                <a:solidFill>
                  <a:schemeClr val="bg1"/>
                </a:solidFill>
                <a:latin typeface="Times New Roman" panose="02020603050405020304" pitchFamily="18" charset="0"/>
                <a:cs typeface="Times New Roman" panose="02020603050405020304" pitchFamily="18" charset="0"/>
              </a:rPr>
              <a:t>BEKLENEN HEDEFLER</a:t>
            </a:r>
            <a:endParaRPr lang="tr-TR" sz="1400" b="1" u="sng" dirty="0">
              <a:solidFill>
                <a:schemeClr val="bg1"/>
              </a:solidFill>
              <a:latin typeface="Times New Roman" panose="02020603050405020304" pitchFamily="18" charset="0"/>
              <a:cs typeface="Times New Roman" panose="02020603050405020304" pitchFamily="18" charset="0"/>
            </a:endParaRPr>
          </a:p>
          <a:p>
            <a:r>
              <a:rPr lang="tr-TR" sz="2400" b="1" dirty="0" smtClean="0">
                <a:solidFill>
                  <a:schemeClr val="bg1"/>
                </a:solidFill>
                <a:latin typeface="Times New Roman" panose="02020603050405020304" pitchFamily="18" charset="0"/>
                <a:cs typeface="Times New Roman" panose="02020603050405020304" pitchFamily="18" charset="0"/>
              </a:rPr>
              <a:t>FARKINDALIK ARTIRMA VE BİLİNÇ YÜKSELTME</a:t>
            </a:r>
            <a:endParaRPr lang="tr-TR" sz="2400" b="1" dirty="0">
              <a:solidFill>
                <a:schemeClr val="bg1"/>
              </a:solidFill>
              <a:latin typeface="Times New Roman" panose="02020603050405020304" pitchFamily="18" charset="0"/>
              <a:cs typeface="Times New Roman" panose="02020603050405020304" pitchFamily="18" charset="0"/>
            </a:endParaRPr>
          </a:p>
        </p:txBody>
      </p:sp>
      <p:cxnSp>
        <p:nvCxnSpPr>
          <p:cNvPr id="8" name="Düz Bağlayıcı 11"/>
          <p:cNvCxnSpPr/>
          <p:nvPr/>
        </p:nvCxnSpPr>
        <p:spPr>
          <a:xfrm>
            <a:off x="4876001" y="4109694"/>
            <a:ext cx="5402" cy="21959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Düz Bağlayıcı 12"/>
          <p:cNvCxnSpPr/>
          <p:nvPr/>
        </p:nvCxnSpPr>
        <p:spPr>
          <a:xfrm>
            <a:off x="5127161" y="3881345"/>
            <a:ext cx="351640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Dikdörtgen 2"/>
          <p:cNvSpPr/>
          <p:nvPr/>
        </p:nvSpPr>
        <p:spPr>
          <a:xfrm>
            <a:off x="5822419" y="4037585"/>
            <a:ext cx="2521278" cy="707886"/>
          </a:xfrm>
          <a:prstGeom prst="rect">
            <a:avLst/>
          </a:prstGeom>
        </p:spPr>
        <p:txBody>
          <a:bodyPr wrap="square">
            <a:spAutoFit/>
          </a:bodyPr>
          <a:lstStyle/>
          <a:p>
            <a:pPr algn="ctr" fontAlgn="base">
              <a:spcBef>
                <a:spcPct val="0"/>
              </a:spcBef>
              <a:spcAft>
                <a:spcPct val="0"/>
              </a:spcAft>
            </a:pPr>
            <a:r>
              <a:rPr lang="tr-TR" sz="2000" b="1" dirty="0">
                <a:solidFill>
                  <a:prstClr val="black"/>
                </a:solidFill>
                <a:latin typeface="Times New Roman" pitchFamily="18" charset="0"/>
                <a:cs typeface="Times New Roman" pitchFamily="18" charset="0"/>
              </a:rPr>
              <a:t>Sorumlu Kurumlar</a:t>
            </a:r>
          </a:p>
          <a:p>
            <a:pPr algn="ctr" fontAlgn="base">
              <a:spcBef>
                <a:spcPct val="0"/>
              </a:spcBef>
              <a:spcAft>
                <a:spcPct val="0"/>
              </a:spcAft>
            </a:pPr>
            <a:r>
              <a:rPr lang="tr-TR" sz="2000" dirty="0" smtClean="0">
                <a:solidFill>
                  <a:prstClr val="black"/>
                </a:solidFill>
                <a:latin typeface="Times New Roman" pitchFamily="18" charset="0"/>
                <a:cs typeface="Times New Roman" pitchFamily="18" charset="0"/>
              </a:rPr>
              <a:t>Sağlık Bakanlığı</a:t>
            </a:r>
            <a:endParaRPr lang="tr-TR" sz="2000" dirty="0">
              <a:solidFill>
                <a:prstClr val="black"/>
              </a:solidFill>
              <a:latin typeface="Times New Roman" pitchFamily="18" charset="0"/>
              <a:cs typeface="Times New Roman" pitchFamily="18" charset="0"/>
            </a:endParaRPr>
          </a:p>
        </p:txBody>
      </p:sp>
      <p:sp>
        <p:nvSpPr>
          <p:cNvPr id="11" name="Dikdörtgen 13"/>
          <p:cNvSpPr/>
          <p:nvPr/>
        </p:nvSpPr>
        <p:spPr>
          <a:xfrm>
            <a:off x="5093170" y="5027615"/>
            <a:ext cx="3633887" cy="715581"/>
          </a:xfrm>
          <a:prstGeom prst="rect">
            <a:avLst/>
          </a:prstGeom>
        </p:spPr>
        <p:txBody>
          <a:bodyPr wrap="square">
            <a:spAutoFit/>
          </a:bodyPr>
          <a:lstStyle/>
          <a:p>
            <a:pPr fontAlgn="base">
              <a:spcBef>
                <a:spcPct val="0"/>
              </a:spcBef>
              <a:spcAft>
                <a:spcPct val="0"/>
              </a:spcAft>
            </a:pPr>
            <a:r>
              <a:rPr lang="tr-TR" sz="1350" b="1" dirty="0">
                <a:solidFill>
                  <a:prstClr val="black"/>
                </a:solidFill>
                <a:latin typeface="Times New Roman" pitchFamily="18" charset="0"/>
                <a:cs typeface="Times New Roman" pitchFamily="18" charset="0"/>
              </a:rPr>
              <a:t>İlgili Kurumlar</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Times New Roman" pitchFamily="18" charset="0"/>
                <a:cs typeface="Times New Roman" pitchFamily="18" charset="0"/>
              </a:rPr>
              <a:t>Aile, Çalışma ve Sosyal Hizmetler Bakanlığı</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Times New Roman" pitchFamily="18" charset="0"/>
                <a:cs typeface="Times New Roman" pitchFamily="18" charset="0"/>
              </a:rPr>
              <a:t>İlgili </a:t>
            </a:r>
            <a:r>
              <a:rPr lang="tr-TR" sz="1350" dirty="0">
                <a:solidFill>
                  <a:prstClr val="black"/>
                </a:solidFill>
                <a:latin typeface="Times New Roman" pitchFamily="18" charset="0"/>
                <a:cs typeface="Times New Roman" pitchFamily="18" charset="0"/>
              </a:rPr>
              <a:t>Kurum ve Kuruluşlar</a:t>
            </a:r>
          </a:p>
        </p:txBody>
      </p:sp>
      <p:pic>
        <p:nvPicPr>
          <p:cNvPr id="12" name="Picture 1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64893" y="3398461"/>
            <a:ext cx="4371501" cy="30626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1940819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EBD2D-6D4B-4881-B118-FAF62D2A1B6B}" type="slidenum">
              <a:rPr lang="tr-TR" smtClean="0"/>
              <a:pPr>
                <a:defRPr/>
              </a:pPr>
              <a:t>52</a:t>
            </a:fld>
            <a:endParaRPr lang="tr-TR"/>
          </a:p>
        </p:txBody>
      </p:sp>
      <p:sp>
        <p:nvSpPr>
          <p:cNvPr id="5" name="Slayt Numarası Yer Tutucusu 1"/>
          <p:cNvSpPr txBox="1">
            <a:spLocks/>
          </p:cNvSpPr>
          <p:nvPr/>
        </p:nvSpPr>
        <p:spPr>
          <a:xfrm>
            <a:off x="6457950" y="6380743"/>
            <a:ext cx="2057400" cy="340732"/>
          </a:xfrm>
          <a:prstGeom prst="rect">
            <a:avLst/>
          </a:prstGeom>
        </p:spPr>
        <p:txBody>
          <a:bodyPr vert="horz" lIns="91440" tIns="45720" rIns="91440" bIns="45720" rtlCol="0" anchor="ctr"/>
          <a:lstStyle>
            <a:defPPr>
              <a:defRPr lang="tr-TR"/>
            </a:defPPr>
            <a:lvl1pPr marL="0" algn="r" defTabSz="914400" rtl="0" eaLnBrk="1" latinLnBrk="0" hangingPunct="1">
              <a:defRPr sz="12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C67CEC0-DE57-4934-89EF-E6E48424F483}" type="slidenum">
              <a:rPr lang="tr-TR" smtClean="0"/>
              <a:pPr>
                <a:defRPr/>
              </a:pPr>
              <a:t>52</a:t>
            </a:fld>
            <a:endParaRPr lang="tr-TR" dirty="0"/>
          </a:p>
        </p:txBody>
      </p:sp>
      <p:sp>
        <p:nvSpPr>
          <p:cNvPr id="8" name="Dikdörtgen 7"/>
          <p:cNvSpPr/>
          <p:nvPr/>
        </p:nvSpPr>
        <p:spPr>
          <a:xfrm>
            <a:off x="1135749" y="1301902"/>
            <a:ext cx="7867209" cy="5262980"/>
          </a:xfrm>
          <a:prstGeom prst="rect">
            <a:avLst/>
          </a:prstGeom>
        </p:spPr>
        <p:txBody>
          <a:bodyPr wrap="square">
            <a:spAutoFit/>
          </a:bodyPr>
          <a:lstStyle/>
          <a:p>
            <a:pPr algn="r">
              <a:spcAft>
                <a:spcPts val="1200"/>
              </a:spcAft>
              <a:defRPr/>
            </a:pPr>
            <a:r>
              <a:rPr lang="tr-TR" sz="2400" b="1" i="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6.1.1. Kadına </a:t>
            </a:r>
            <a:r>
              <a:rPr lang="tr-TR" sz="2400" b="1" i="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yönelik şiddet, erken yaşta ve zorla evliliklerle mücadele gibi konularda halka yönelik yürütülen farkındalık artırma faaliyetleri sürdürülecektir. </a:t>
            </a:r>
          </a:p>
          <a:p>
            <a:pPr algn="r">
              <a:spcAft>
                <a:spcPts val="1200"/>
              </a:spcAft>
              <a:defRPr/>
            </a:pPr>
            <a:r>
              <a:rPr lang="tr-TR" sz="2400" b="1" i="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6.1.4. Şiddetin  </a:t>
            </a:r>
            <a:r>
              <a:rPr lang="tr-TR" sz="2400" b="1" i="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sahih olmayan dini bilgilere dayandırılmasını ortadan kaldırmak için topluma yönelik bilgilendirme çalışmaları düzenli olarak yapılacaktır.</a:t>
            </a:r>
          </a:p>
          <a:p>
            <a:pPr marL="285750" indent="-285750" algn="just">
              <a:spcAft>
                <a:spcPts val="1200"/>
              </a:spcAft>
              <a:buFont typeface="Wingdings" panose="05000000000000000000" pitchFamily="2" charset="2"/>
              <a:buChar char="§"/>
              <a:defRPr/>
            </a:pPr>
            <a:endParaRPr lang="tr-TR" sz="1600" b="1" dirty="0">
              <a:solidFill>
                <a:prstClr val="black"/>
              </a:solidFill>
              <a:latin typeface="Times New Roman" pitchFamily="18" charset="0"/>
              <a:cs typeface="Times New Roman" pitchFamily="18" charset="0"/>
            </a:endParaRPr>
          </a:p>
          <a:p>
            <a:pPr marL="285750" indent="-285750" algn="just">
              <a:spcAft>
                <a:spcPts val="1200"/>
              </a:spcAft>
              <a:buFont typeface="Wingdings" panose="05000000000000000000" pitchFamily="2" charset="2"/>
              <a:buChar char="§"/>
              <a:defRPr/>
            </a:pPr>
            <a:endParaRPr lang="tr-TR" sz="1600" b="1" dirty="0">
              <a:solidFill>
                <a:prstClr val="black"/>
              </a:solidFill>
              <a:latin typeface="Times New Roman" pitchFamily="18" charset="0"/>
              <a:cs typeface="Times New Roman" pitchFamily="18" charset="0"/>
            </a:endParaRPr>
          </a:p>
          <a:p>
            <a:pPr marL="285750" indent="-285750" algn="just">
              <a:spcAft>
                <a:spcPts val="1200"/>
              </a:spcAft>
              <a:buFont typeface="Wingdings" panose="05000000000000000000" pitchFamily="2" charset="2"/>
              <a:buChar char="§"/>
              <a:defRPr/>
            </a:pPr>
            <a:endParaRPr lang="tr-TR" sz="1600" b="1" dirty="0">
              <a:solidFill>
                <a:prstClr val="black"/>
              </a:solidFill>
              <a:latin typeface="Times New Roman" pitchFamily="18" charset="0"/>
              <a:cs typeface="Times New Roman" pitchFamily="18" charset="0"/>
            </a:endParaRPr>
          </a:p>
          <a:p>
            <a:pPr marL="285750" indent="-285750" algn="just">
              <a:spcAft>
                <a:spcPts val="1200"/>
              </a:spcAft>
              <a:buFont typeface="Wingdings" panose="05000000000000000000" pitchFamily="2" charset="2"/>
              <a:buChar char="§"/>
              <a:defRPr/>
            </a:pPr>
            <a:endParaRPr lang="tr-TR" sz="1600" b="1" dirty="0">
              <a:solidFill>
                <a:prstClr val="black"/>
              </a:solidFill>
              <a:latin typeface="Times New Roman" pitchFamily="18" charset="0"/>
              <a:cs typeface="Times New Roman" pitchFamily="18" charset="0"/>
            </a:endParaRPr>
          </a:p>
          <a:p>
            <a:pPr marL="285750" indent="-285750" algn="just">
              <a:spcAft>
                <a:spcPts val="1200"/>
              </a:spcAft>
              <a:buFont typeface="Wingdings" panose="05000000000000000000" pitchFamily="2" charset="2"/>
              <a:buChar char="§"/>
              <a:defRPr/>
            </a:pPr>
            <a:endParaRPr lang="tr-TR" sz="1600" b="1" dirty="0">
              <a:solidFill>
                <a:prstClr val="black"/>
              </a:solidFill>
              <a:latin typeface="Times New Roman" pitchFamily="18" charset="0"/>
              <a:cs typeface="Times New Roman" pitchFamily="18" charset="0"/>
            </a:endParaRPr>
          </a:p>
          <a:p>
            <a:pPr marL="285750" indent="-285750" algn="just">
              <a:spcAft>
                <a:spcPts val="1200"/>
              </a:spcAft>
              <a:buFont typeface="Wingdings" panose="05000000000000000000" pitchFamily="2" charset="2"/>
              <a:buChar char="§"/>
              <a:defRPr/>
            </a:pPr>
            <a:endParaRPr lang="tr-TR" sz="1600" b="1" dirty="0">
              <a:solidFill>
                <a:prstClr val="black"/>
              </a:solidFill>
              <a:latin typeface="Times New Roman" pitchFamily="18" charset="0"/>
              <a:cs typeface="Times New Roman" pitchFamily="18" charset="0"/>
            </a:endParaRPr>
          </a:p>
          <a:p>
            <a:pPr marL="285750" indent="-285750" algn="just">
              <a:spcAft>
                <a:spcPts val="1200"/>
              </a:spcAft>
              <a:buFont typeface="Wingdings" panose="05000000000000000000" pitchFamily="2" charset="2"/>
              <a:buChar char="§"/>
              <a:defRPr/>
            </a:pPr>
            <a:endParaRPr lang="tr-TR" sz="1600" b="1" dirty="0">
              <a:solidFill>
                <a:prstClr val="black"/>
              </a:solidFill>
              <a:latin typeface="Times New Roman" pitchFamily="18" charset="0"/>
              <a:cs typeface="Times New Roman"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46548" y="3778778"/>
            <a:ext cx="4022614" cy="2678390"/>
          </a:xfrm>
          <a:prstGeom prst="rect">
            <a:avLst/>
          </a:prstGeom>
          <a:ln>
            <a:noFill/>
          </a:ln>
          <a:effectLst>
            <a:outerShdw blurRad="292100" dist="139700" dir="2700000" algn="tl" rotWithShape="0">
              <a:srgbClr val="333333">
                <a:alpha val="65000"/>
              </a:srgbClr>
            </a:outerShdw>
          </a:effectLst>
        </p:spPr>
      </p:pic>
      <p:cxnSp>
        <p:nvCxnSpPr>
          <p:cNvPr id="7" name="Düz Bağlayıcı 11"/>
          <p:cNvCxnSpPr/>
          <p:nvPr/>
        </p:nvCxnSpPr>
        <p:spPr>
          <a:xfrm>
            <a:off x="5001201" y="4025074"/>
            <a:ext cx="0" cy="2675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Düz Bağlayıcı 12"/>
          <p:cNvCxnSpPr/>
          <p:nvPr/>
        </p:nvCxnSpPr>
        <p:spPr>
          <a:xfrm>
            <a:off x="5175077" y="4025074"/>
            <a:ext cx="351640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Dikdörtgen 2"/>
          <p:cNvSpPr/>
          <p:nvPr/>
        </p:nvSpPr>
        <p:spPr>
          <a:xfrm>
            <a:off x="5259378" y="4097440"/>
            <a:ext cx="3539558" cy="830997"/>
          </a:xfrm>
          <a:prstGeom prst="rect">
            <a:avLst/>
          </a:prstGeom>
        </p:spPr>
        <p:txBody>
          <a:bodyPr wrap="square">
            <a:spAutoFit/>
          </a:bodyPr>
          <a:lstStyle/>
          <a:p>
            <a:pPr algn="ctr" fontAlgn="base">
              <a:spcBef>
                <a:spcPct val="0"/>
              </a:spcBef>
              <a:spcAft>
                <a:spcPct val="0"/>
              </a:spcAft>
            </a:pPr>
            <a:r>
              <a:rPr lang="tr-TR" sz="2400" b="1" dirty="0">
                <a:solidFill>
                  <a:prstClr val="black"/>
                </a:solidFill>
                <a:latin typeface="Calibri" panose="020F0502020204030204" pitchFamily="34" charset="0"/>
                <a:cs typeface="Calibri" panose="020F0502020204030204" pitchFamily="34" charset="0"/>
              </a:rPr>
              <a:t>Sorumlu </a:t>
            </a:r>
            <a:r>
              <a:rPr lang="tr-TR" sz="2400" b="1" dirty="0" smtClean="0">
                <a:solidFill>
                  <a:prstClr val="black"/>
                </a:solidFill>
                <a:latin typeface="Calibri" panose="020F0502020204030204" pitchFamily="34" charset="0"/>
                <a:cs typeface="Calibri" panose="020F0502020204030204" pitchFamily="34" charset="0"/>
              </a:rPr>
              <a:t>Kurum</a:t>
            </a:r>
            <a:endParaRPr lang="tr-TR" sz="2400" b="1" dirty="0">
              <a:solidFill>
                <a:prstClr val="black"/>
              </a:solidFill>
              <a:latin typeface="Calibri" panose="020F0502020204030204" pitchFamily="34" charset="0"/>
              <a:cs typeface="Calibri" panose="020F0502020204030204" pitchFamily="34" charset="0"/>
            </a:endParaRPr>
          </a:p>
          <a:p>
            <a:pPr algn="ctr" fontAlgn="base">
              <a:spcBef>
                <a:spcPct val="0"/>
              </a:spcBef>
              <a:spcAft>
                <a:spcPct val="0"/>
              </a:spcAft>
            </a:pPr>
            <a:r>
              <a:rPr lang="tr-TR" sz="2400" dirty="0" smtClean="0">
                <a:solidFill>
                  <a:prstClr val="black"/>
                </a:solidFill>
                <a:latin typeface="Calibri" panose="020F0502020204030204" pitchFamily="34" charset="0"/>
                <a:cs typeface="Calibri" panose="020F0502020204030204" pitchFamily="34" charset="0"/>
              </a:rPr>
              <a:t>Diyanet İşler Başkanlığı</a:t>
            </a:r>
          </a:p>
        </p:txBody>
      </p:sp>
      <p:sp>
        <p:nvSpPr>
          <p:cNvPr id="11" name="Dikdörtgen 13"/>
          <p:cNvSpPr/>
          <p:nvPr/>
        </p:nvSpPr>
        <p:spPr>
          <a:xfrm>
            <a:off x="5236929" y="5207303"/>
            <a:ext cx="3633887" cy="923330"/>
          </a:xfrm>
          <a:prstGeom prst="rect">
            <a:avLst/>
          </a:prstGeom>
        </p:spPr>
        <p:txBody>
          <a:bodyPr wrap="square">
            <a:spAutoFit/>
          </a:bodyPr>
          <a:lstStyle/>
          <a:p>
            <a:pPr fontAlgn="base">
              <a:spcBef>
                <a:spcPct val="0"/>
              </a:spcBef>
              <a:spcAft>
                <a:spcPct val="0"/>
              </a:spcAft>
            </a:pPr>
            <a:r>
              <a:rPr lang="tr-TR" sz="1350" b="1" dirty="0">
                <a:solidFill>
                  <a:prstClr val="black"/>
                </a:solidFill>
                <a:latin typeface="Calibri" panose="020F0502020204030204" pitchFamily="34" charset="0"/>
                <a:cs typeface="Calibri" panose="020F0502020204030204" pitchFamily="34" charset="0"/>
              </a:rPr>
              <a:t>İlgili Kurumlar</a:t>
            </a: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Calibri" panose="020F0502020204030204" pitchFamily="34" charset="0"/>
                <a:cs typeface="Calibri" panose="020F0502020204030204" pitchFamily="34" charset="0"/>
              </a:rPr>
              <a:t>Aile, Çalışma ve Sosyal </a:t>
            </a:r>
            <a:r>
              <a:rPr lang="tr-TR" sz="1350" dirty="0" smtClean="0">
                <a:solidFill>
                  <a:prstClr val="black"/>
                </a:solidFill>
                <a:latin typeface="Calibri" panose="020F0502020204030204" pitchFamily="34" charset="0"/>
                <a:cs typeface="Calibri" panose="020F0502020204030204" pitchFamily="34" charset="0"/>
              </a:rPr>
              <a:t>Hizmetler Bakanlığı</a:t>
            </a:r>
            <a:endParaRPr lang="tr-TR" sz="1350" dirty="0">
              <a:solidFill>
                <a:prstClr val="black"/>
              </a:solidFill>
              <a:latin typeface="Calibri" panose="020F0502020204030204" pitchFamily="34" charset="0"/>
              <a:cs typeface="Calibri" panose="020F0502020204030204" pitchFamily="34" charset="0"/>
            </a:endParaRP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Valilikler/Kaymakamlıklar</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İlgili </a:t>
            </a:r>
            <a:r>
              <a:rPr lang="tr-TR" sz="1350" dirty="0">
                <a:solidFill>
                  <a:prstClr val="black"/>
                </a:solidFill>
                <a:latin typeface="Calibri" panose="020F0502020204030204" pitchFamily="34" charset="0"/>
                <a:cs typeface="Calibri" panose="020F0502020204030204" pitchFamily="34" charset="0"/>
              </a:rPr>
              <a:t>Kurum ve Kuruluşlar</a:t>
            </a:r>
          </a:p>
        </p:txBody>
      </p:sp>
      <p:sp>
        <p:nvSpPr>
          <p:cNvPr id="12" name="Unvan 1"/>
          <p:cNvSpPr txBox="1">
            <a:spLocks/>
          </p:cNvSpPr>
          <p:nvPr/>
        </p:nvSpPr>
        <p:spPr>
          <a:xfrm>
            <a:off x="28031" y="542006"/>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1400" b="1" u="sng" dirty="0" smtClean="0">
                <a:solidFill>
                  <a:schemeClr val="bg1"/>
                </a:solidFill>
                <a:latin typeface="Times New Roman" panose="02020603050405020304" pitchFamily="18" charset="0"/>
                <a:cs typeface="Times New Roman" panose="02020603050405020304" pitchFamily="18" charset="0"/>
              </a:rPr>
              <a:t>İL </a:t>
            </a:r>
            <a:r>
              <a:rPr lang="tr-TR" sz="1400" b="1" u="sng" dirty="0">
                <a:solidFill>
                  <a:schemeClr val="bg1"/>
                </a:solidFill>
                <a:latin typeface="Times New Roman" panose="02020603050405020304" pitchFamily="18" charset="0"/>
                <a:cs typeface="Times New Roman" panose="02020603050405020304" pitchFamily="18" charset="0"/>
              </a:rPr>
              <a:t>İDARESİ DÜZEYİNDE ULAŞILMASI </a:t>
            </a:r>
            <a:r>
              <a:rPr lang="tr-TR" sz="1400" b="1" u="sng" dirty="0" smtClean="0">
                <a:solidFill>
                  <a:schemeClr val="bg1"/>
                </a:solidFill>
                <a:latin typeface="Times New Roman" panose="02020603050405020304" pitchFamily="18" charset="0"/>
                <a:cs typeface="Times New Roman" panose="02020603050405020304" pitchFamily="18" charset="0"/>
              </a:rPr>
              <a:t>BEKLENEN HEDEFLER</a:t>
            </a:r>
            <a:endParaRPr lang="tr-TR" sz="1400" b="1" u="sng" dirty="0">
              <a:solidFill>
                <a:schemeClr val="bg1"/>
              </a:solidFill>
              <a:latin typeface="Times New Roman" panose="02020603050405020304" pitchFamily="18" charset="0"/>
              <a:cs typeface="Times New Roman" panose="02020603050405020304" pitchFamily="18" charset="0"/>
            </a:endParaRPr>
          </a:p>
          <a:p>
            <a:r>
              <a:rPr lang="tr-TR" sz="2400" b="1" dirty="0" smtClean="0">
                <a:solidFill>
                  <a:schemeClr val="bg1"/>
                </a:solidFill>
                <a:latin typeface="Times New Roman" panose="02020603050405020304" pitchFamily="18" charset="0"/>
                <a:cs typeface="Times New Roman" panose="02020603050405020304" pitchFamily="18" charset="0"/>
              </a:rPr>
              <a:t>FARKINDALIK ARTIRMA VE BİLİNÇ YÜKSELTME</a:t>
            </a:r>
            <a:endParaRPr lang="tr-TR"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491200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EBD2D-6D4B-4881-B118-FAF62D2A1B6B}" type="slidenum">
              <a:rPr lang="tr-TR" smtClean="0"/>
              <a:pPr>
                <a:defRPr/>
              </a:pPr>
              <a:t>53</a:t>
            </a:fld>
            <a:endParaRPr lang="tr-TR"/>
          </a:p>
        </p:txBody>
      </p:sp>
      <p:sp>
        <p:nvSpPr>
          <p:cNvPr id="5" name="Slayt Numarası Yer Tutucusu 1"/>
          <p:cNvSpPr txBox="1">
            <a:spLocks/>
          </p:cNvSpPr>
          <p:nvPr/>
        </p:nvSpPr>
        <p:spPr>
          <a:xfrm>
            <a:off x="6457950" y="6380743"/>
            <a:ext cx="2057400" cy="340732"/>
          </a:xfrm>
          <a:prstGeom prst="rect">
            <a:avLst/>
          </a:prstGeom>
        </p:spPr>
        <p:txBody>
          <a:bodyPr vert="horz" lIns="91440" tIns="45720" rIns="91440" bIns="45720" rtlCol="0" anchor="ctr"/>
          <a:lstStyle>
            <a:defPPr>
              <a:defRPr lang="tr-TR"/>
            </a:defPPr>
            <a:lvl1pPr marL="0" algn="r" defTabSz="914400" rtl="0" eaLnBrk="1" latinLnBrk="0" hangingPunct="1">
              <a:defRPr sz="12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C67CEC0-DE57-4934-89EF-E6E48424F483}" type="slidenum">
              <a:rPr lang="tr-TR" smtClean="0"/>
              <a:pPr>
                <a:defRPr/>
              </a:pPr>
              <a:t>53</a:t>
            </a:fld>
            <a:endParaRPr lang="tr-TR" dirty="0"/>
          </a:p>
        </p:txBody>
      </p:sp>
      <p:sp>
        <p:nvSpPr>
          <p:cNvPr id="8" name="Dikdörtgen 7"/>
          <p:cNvSpPr/>
          <p:nvPr/>
        </p:nvSpPr>
        <p:spPr>
          <a:xfrm>
            <a:off x="452889" y="1301902"/>
            <a:ext cx="8748037" cy="5416868"/>
          </a:xfrm>
          <a:prstGeom prst="rect">
            <a:avLst/>
          </a:prstGeom>
        </p:spPr>
        <p:txBody>
          <a:bodyPr wrap="square">
            <a:spAutoFit/>
          </a:bodyPr>
          <a:lstStyle/>
          <a:p>
            <a:r>
              <a:rPr lang="tr-TR" sz="1600" b="1" dirty="0">
                <a:latin typeface="Times New Roman"/>
                <a:cs typeface="Times New Roman"/>
              </a:rPr>
              <a:t>Diyanet İşleri Bakanlığınca </a:t>
            </a:r>
            <a:r>
              <a:rPr lang="tr-TR" sz="1600" b="1" dirty="0">
                <a:solidFill>
                  <a:srgbClr val="FF0000"/>
                </a:solidFill>
                <a:latin typeface="Times New Roman"/>
                <a:cs typeface="Times New Roman"/>
              </a:rPr>
              <a:t>seminer</a:t>
            </a:r>
            <a:r>
              <a:rPr lang="tr-TR" sz="1600" b="1" dirty="0">
                <a:latin typeface="Times New Roman"/>
                <a:cs typeface="Times New Roman"/>
              </a:rPr>
              <a:t>, eğitim ve projelerin kapsamı genişletilecektir:</a:t>
            </a:r>
          </a:p>
          <a:p>
            <a:pPr marL="742950" lvl="1" indent="-285750">
              <a:buFont typeface="Arial"/>
              <a:buChar char="•"/>
            </a:pPr>
            <a:r>
              <a:rPr lang="tr-TR" sz="1600" dirty="0">
                <a:latin typeface="Times New Roman"/>
                <a:cs typeface="Times New Roman"/>
              </a:rPr>
              <a:t>Baba Okulu seminerleri (10 ilde),</a:t>
            </a:r>
          </a:p>
          <a:p>
            <a:pPr marL="742950" lvl="1" indent="-285750">
              <a:buFont typeface="Arial"/>
              <a:buChar char="•"/>
            </a:pPr>
            <a:r>
              <a:rPr lang="tr-TR" sz="1600" dirty="0">
                <a:latin typeface="Times New Roman"/>
                <a:cs typeface="Times New Roman"/>
              </a:rPr>
              <a:t>Temel Aile Bilinci Eğitimi,</a:t>
            </a:r>
          </a:p>
          <a:p>
            <a:pPr marL="742950" lvl="1" indent="-285750">
              <a:buFont typeface="Arial"/>
              <a:buChar char="•"/>
            </a:pPr>
            <a:r>
              <a:rPr lang="tr-TR" sz="1600" dirty="0">
                <a:latin typeface="Times New Roman"/>
                <a:cs typeface="Times New Roman"/>
              </a:rPr>
              <a:t>Huzurlu Aile, Güçlü Toplum, Güvenli Gelecek Projesi kapsamında </a:t>
            </a:r>
            <a:r>
              <a:rPr lang="tr-TR" sz="1600" b="1" dirty="0">
                <a:latin typeface="Times New Roman"/>
                <a:cs typeface="Times New Roman"/>
              </a:rPr>
              <a:t>Evliliğe İlk Adım </a:t>
            </a:r>
            <a:r>
              <a:rPr lang="tr-TR" sz="1600" dirty="0">
                <a:latin typeface="Times New Roman"/>
                <a:cs typeface="Times New Roman"/>
              </a:rPr>
              <a:t>Seminerleri,</a:t>
            </a:r>
          </a:p>
          <a:p>
            <a:pPr marL="742950" lvl="1" indent="-285750">
              <a:buFont typeface="Arial"/>
              <a:buChar char="•"/>
            </a:pPr>
            <a:r>
              <a:rPr lang="tr-TR" sz="1600" dirty="0">
                <a:latin typeface="Times New Roman"/>
                <a:cs typeface="Times New Roman"/>
              </a:rPr>
              <a:t>Ailenin Korunması ve Aile İçi Şiddetin Önlenmesinde Toplumsal Farkındalığın Sağlanması Projesi, </a:t>
            </a:r>
          </a:p>
          <a:p>
            <a:pPr marL="742950" lvl="1" indent="-285750">
              <a:buFont typeface="Arial"/>
              <a:buChar char="•"/>
            </a:pPr>
            <a:r>
              <a:rPr lang="tr-TR" sz="1600" dirty="0">
                <a:latin typeface="Times New Roman"/>
                <a:cs typeface="Times New Roman"/>
              </a:rPr>
              <a:t>Aile İçi Şiddetin Önlenmesinde Dinî Referanslar (Er-erbaş ve polislere</a:t>
            </a:r>
            <a:r>
              <a:rPr lang="tr-TR" sz="1600" dirty="0" smtClean="0">
                <a:latin typeface="Times New Roman"/>
                <a:cs typeface="Times New Roman"/>
              </a:rPr>
              <a:t>)</a:t>
            </a:r>
          </a:p>
          <a:p>
            <a:pPr marL="742950" lvl="1" indent="-285750">
              <a:buFont typeface="Arial"/>
              <a:buChar char="•"/>
            </a:pPr>
            <a:r>
              <a:rPr lang="tr-TR" sz="1600" dirty="0">
                <a:latin typeface="Times New Roman"/>
                <a:cs typeface="Times New Roman"/>
              </a:rPr>
              <a:t>İŞ-KUR ve Belediyelerin Meslek Edindirme Kurslarında “Aile İçi Şiddetin Önlenmesinde Dinî Referanslar” eğitimi </a:t>
            </a:r>
          </a:p>
          <a:p>
            <a:pPr marL="285750" indent="-285750" algn="just">
              <a:spcAft>
                <a:spcPts val="1200"/>
              </a:spcAft>
              <a:buFont typeface="Wingdings" panose="05000000000000000000" pitchFamily="2" charset="2"/>
              <a:buChar char="§"/>
              <a:defRPr/>
            </a:pPr>
            <a:endParaRPr lang="tr-TR" b="1" dirty="0">
              <a:solidFill>
                <a:prstClr val="black"/>
              </a:solidFill>
              <a:latin typeface="Times New Roman"/>
              <a:cs typeface="Times New Roman"/>
            </a:endParaRPr>
          </a:p>
          <a:p>
            <a:pPr marL="285750" indent="-285750" algn="just">
              <a:spcAft>
                <a:spcPts val="1200"/>
              </a:spcAft>
              <a:buFont typeface="Wingdings" panose="05000000000000000000" pitchFamily="2" charset="2"/>
              <a:buChar char="§"/>
              <a:defRPr/>
            </a:pPr>
            <a:endParaRPr lang="tr-TR" b="1" dirty="0">
              <a:solidFill>
                <a:prstClr val="black"/>
              </a:solidFill>
              <a:latin typeface="Times New Roman"/>
              <a:cs typeface="Times New Roman"/>
            </a:endParaRPr>
          </a:p>
          <a:p>
            <a:pPr marL="285750" indent="-285750" algn="just">
              <a:spcAft>
                <a:spcPts val="1200"/>
              </a:spcAft>
              <a:buFont typeface="Wingdings" panose="05000000000000000000" pitchFamily="2" charset="2"/>
              <a:buChar char="§"/>
              <a:defRPr/>
            </a:pPr>
            <a:endParaRPr lang="tr-TR" b="1" dirty="0">
              <a:solidFill>
                <a:prstClr val="black"/>
              </a:solidFill>
              <a:latin typeface="Times New Roman"/>
              <a:cs typeface="Times New Roman"/>
            </a:endParaRPr>
          </a:p>
          <a:p>
            <a:pPr marL="285750" indent="-285750" algn="just">
              <a:spcAft>
                <a:spcPts val="1200"/>
              </a:spcAft>
              <a:buFont typeface="Wingdings" panose="05000000000000000000" pitchFamily="2" charset="2"/>
              <a:buChar char="§"/>
              <a:defRPr/>
            </a:pPr>
            <a:endParaRPr lang="tr-TR" b="1" dirty="0">
              <a:solidFill>
                <a:prstClr val="black"/>
              </a:solidFill>
              <a:latin typeface="Times New Roman"/>
              <a:cs typeface="Times New Roman"/>
            </a:endParaRPr>
          </a:p>
          <a:p>
            <a:pPr marL="285750" indent="-285750" algn="just">
              <a:spcAft>
                <a:spcPts val="1200"/>
              </a:spcAft>
              <a:buFont typeface="Wingdings" panose="05000000000000000000" pitchFamily="2" charset="2"/>
              <a:buChar char="§"/>
              <a:defRPr/>
            </a:pPr>
            <a:endParaRPr lang="tr-TR" b="1" dirty="0">
              <a:solidFill>
                <a:prstClr val="black"/>
              </a:solidFill>
              <a:latin typeface="Times New Roman"/>
              <a:cs typeface="Times New Roman"/>
            </a:endParaRPr>
          </a:p>
          <a:p>
            <a:pPr marL="285750" indent="-285750" algn="just">
              <a:spcAft>
                <a:spcPts val="1200"/>
              </a:spcAft>
              <a:buFont typeface="Wingdings" panose="05000000000000000000" pitchFamily="2" charset="2"/>
              <a:buChar char="§"/>
              <a:defRPr/>
            </a:pPr>
            <a:endParaRPr lang="tr-TR" b="1" dirty="0">
              <a:solidFill>
                <a:prstClr val="black"/>
              </a:solidFill>
              <a:latin typeface="Times New Roman"/>
              <a:cs typeface="Times New Roman"/>
            </a:endParaRPr>
          </a:p>
          <a:p>
            <a:pPr marL="285750" indent="-285750" algn="just">
              <a:spcAft>
                <a:spcPts val="1200"/>
              </a:spcAft>
              <a:buFont typeface="Wingdings" panose="05000000000000000000" pitchFamily="2" charset="2"/>
              <a:buChar char="§"/>
              <a:defRPr/>
            </a:pPr>
            <a:endParaRPr lang="tr-TR" b="1" dirty="0">
              <a:solidFill>
                <a:prstClr val="black"/>
              </a:solidFill>
              <a:latin typeface="Times New Roman"/>
              <a:cs typeface="Times New Roman"/>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27626" y="3862297"/>
            <a:ext cx="3897179" cy="2594871"/>
          </a:xfrm>
          <a:prstGeom prst="rect">
            <a:avLst/>
          </a:prstGeom>
          <a:ln>
            <a:noFill/>
          </a:ln>
          <a:effectLst>
            <a:outerShdw blurRad="292100" dist="139700" dir="2700000" algn="tl" rotWithShape="0">
              <a:srgbClr val="333333">
                <a:alpha val="65000"/>
              </a:srgbClr>
            </a:outerShdw>
          </a:effectLst>
        </p:spPr>
      </p:pic>
      <p:cxnSp>
        <p:nvCxnSpPr>
          <p:cNvPr id="7" name="Düz Bağlayıcı 11"/>
          <p:cNvCxnSpPr/>
          <p:nvPr/>
        </p:nvCxnSpPr>
        <p:spPr>
          <a:xfrm>
            <a:off x="5001201" y="4025074"/>
            <a:ext cx="0" cy="2675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Düz Bağlayıcı 12"/>
          <p:cNvCxnSpPr/>
          <p:nvPr/>
        </p:nvCxnSpPr>
        <p:spPr>
          <a:xfrm>
            <a:off x="5175077" y="4025074"/>
            <a:ext cx="351640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Dikdörtgen 2"/>
          <p:cNvSpPr/>
          <p:nvPr/>
        </p:nvSpPr>
        <p:spPr>
          <a:xfrm>
            <a:off x="5259378" y="4097440"/>
            <a:ext cx="3539558" cy="830997"/>
          </a:xfrm>
          <a:prstGeom prst="rect">
            <a:avLst/>
          </a:prstGeom>
        </p:spPr>
        <p:txBody>
          <a:bodyPr wrap="square">
            <a:spAutoFit/>
          </a:bodyPr>
          <a:lstStyle/>
          <a:p>
            <a:pPr algn="ctr" fontAlgn="base">
              <a:spcBef>
                <a:spcPct val="0"/>
              </a:spcBef>
              <a:spcAft>
                <a:spcPct val="0"/>
              </a:spcAft>
            </a:pPr>
            <a:r>
              <a:rPr lang="tr-TR" sz="2400" b="1" dirty="0">
                <a:solidFill>
                  <a:prstClr val="black"/>
                </a:solidFill>
                <a:latin typeface="Calibri" panose="020F0502020204030204" pitchFamily="34" charset="0"/>
                <a:cs typeface="Calibri" panose="020F0502020204030204" pitchFamily="34" charset="0"/>
              </a:rPr>
              <a:t>Sorumlu </a:t>
            </a:r>
            <a:r>
              <a:rPr lang="tr-TR" sz="2400" b="1" dirty="0" smtClean="0">
                <a:solidFill>
                  <a:prstClr val="black"/>
                </a:solidFill>
                <a:latin typeface="Calibri" panose="020F0502020204030204" pitchFamily="34" charset="0"/>
                <a:cs typeface="Calibri" panose="020F0502020204030204" pitchFamily="34" charset="0"/>
              </a:rPr>
              <a:t>Kurum</a:t>
            </a:r>
            <a:endParaRPr lang="tr-TR" sz="2400" b="1" dirty="0">
              <a:solidFill>
                <a:prstClr val="black"/>
              </a:solidFill>
              <a:latin typeface="Calibri" panose="020F0502020204030204" pitchFamily="34" charset="0"/>
              <a:cs typeface="Calibri" panose="020F0502020204030204" pitchFamily="34" charset="0"/>
            </a:endParaRPr>
          </a:p>
          <a:p>
            <a:pPr algn="ctr" fontAlgn="base">
              <a:spcBef>
                <a:spcPct val="0"/>
              </a:spcBef>
              <a:spcAft>
                <a:spcPct val="0"/>
              </a:spcAft>
            </a:pPr>
            <a:r>
              <a:rPr lang="tr-TR" sz="2400" dirty="0" smtClean="0">
                <a:solidFill>
                  <a:prstClr val="black"/>
                </a:solidFill>
                <a:latin typeface="Calibri" panose="020F0502020204030204" pitchFamily="34" charset="0"/>
                <a:cs typeface="Calibri" panose="020F0502020204030204" pitchFamily="34" charset="0"/>
              </a:rPr>
              <a:t>Diyanet İşler Başkanlığı</a:t>
            </a:r>
          </a:p>
        </p:txBody>
      </p:sp>
      <p:sp>
        <p:nvSpPr>
          <p:cNvPr id="11" name="Dikdörtgen 13"/>
          <p:cNvSpPr/>
          <p:nvPr/>
        </p:nvSpPr>
        <p:spPr>
          <a:xfrm>
            <a:off x="5236929" y="5207303"/>
            <a:ext cx="3633887" cy="923330"/>
          </a:xfrm>
          <a:prstGeom prst="rect">
            <a:avLst/>
          </a:prstGeom>
        </p:spPr>
        <p:txBody>
          <a:bodyPr wrap="square">
            <a:spAutoFit/>
          </a:bodyPr>
          <a:lstStyle/>
          <a:p>
            <a:pPr fontAlgn="base">
              <a:spcBef>
                <a:spcPct val="0"/>
              </a:spcBef>
              <a:spcAft>
                <a:spcPct val="0"/>
              </a:spcAft>
            </a:pPr>
            <a:r>
              <a:rPr lang="tr-TR" sz="1350" b="1" dirty="0">
                <a:solidFill>
                  <a:prstClr val="black"/>
                </a:solidFill>
                <a:latin typeface="Calibri" panose="020F0502020204030204" pitchFamily="34" charset="0"/>
                <a:cs typeface="Calibri" panose="020F0502020204030204" pitchFamily="34" charset="0"/>
              </a:rPr>
              <a:t>İlgili Kurumlar</a:t>
            </a:r>
          </a:p>
          <a:p>
            <a:pPr marL="214313" indent="-214313" fontAlgn="base">
              <a:spcBef>
                <a:spcPct val="0"/>
              </a:spcBef>
              <a:spcAft>
                <a:spcPct val="0"/>
              </a:spcAft>
              <a:buFont typeface="Arial" panose="020B0604020202020204" pitchFamily="34" charset="0"/>
              <a:buChar char="•"/>
            </a:pPr>
            <a:r>
              <a:rPr lang="tr-TR" sz="1350" dirty="0">
                <a:solidFill>
                  <a:prstClr val="black"/>
                </a:solidFill>
                <a:latin typeface="Calibri" panose="020F0502020204030204" pitchFamily="34" charset="0"/>
                <a:cs typeface="Calibri" panose="020F0502020204030204" pitchFamily="34" charset="0"/>
              </a:rPr>
              <a:t>Aile, Çalışma ve Sosyal </a:t>
            </a:r>
            <a:r>
              <a:rPr lang="tr-TR" sz="1350" dirty="0" smtClean="0">
                <a:solidFill>
                  <a:prstClr val="black"/>
                </a:solidFill>
                <a:latin typeface="Calibri" panose="020F0502020204030204" pitchFamily="34" charset="0"/>
                <a:cs typeface="Calibri" panose="020F0502020204030204" pitchFamily="34" charset="0"/>
              </a:rPr>
              <a:t>Hizmetler Bakanlığı</a:t>
            </a:r>
            <a:endParaRPr lang="tr-TR" sz="1350" dirty="0">
              <a:solidFill>
                <a:prstClr val="black"/>
              </a:solidFill>
              <a:latin typeface="Calibri" panose="020F0502020204030204" pitchFamily="34" charset="0"/>
              <a:cs typeface="Calibri" panose="020F0502020204030204" pitchFamily="34" charset="0"/>
            </a:endParaRP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Valilikler/Kaymakamlıklar</a:t>
            </a:r>
          </a:p>
          <a:p>
            <a:pPr marL="214313" indent="-214313" fontAlgn="base">
              <a:spcBef>
                <a:spcPct val="0"/>
              </a:spcBef>
              <a:spcAft>
                <a:spcPct val="0"/>
              </a:spcAft>
              <a:buFont typeface="Arial" panose="020B0604020202020204" pitchFamily="34" charset="0"/>
              <a:buChar char="•"/>
            </a:pPr>
            <a:r>
              <a:rPr lang="tr-TR" sz="1350" dirty="0" smtClean="0">
                <a:solidFill>
                  <a:prstClr val="black"/>
                </a:solidFill>
                <a:latin typeface="Calibri" panose="020F0502020204030204" pitchFamily="34" charset="0"/>
                <a:cs typeface="Calibri" panose="020F0502020204030204" pitchFamily="34" charset="0"/>
              </a:rPr>
              <a:t>İlgili </a:t>
            </a:r>
            <a:r>
              <a:rPr lang="tr-TR" sz="1350" dirty="0">
                <a:solidFill>
                  <a:prstClr val="black"/>
                </a:solidFill>
                <a:latin typeface="Calibri" panose="020F0502020204030204" pitchFamily="34" charset="0"/>
                <a:cs typeface="Calibri" panose="020F0502020204030204" pitchFamily="34" charset="0"/>
              </a:rPr>
              <a:t>Kurum ve Kuruluşlar</a:t>
            </a:r>
          </a:p>
        </p:txBody>
      </p:sp>
      <p:sp>
        <p:nvSpPr>
          <p:cNvPr id="3" name="Title 2"/>
          <p:cNvSpPr>
            <a:spLocks noGrp="1"/>
          </p:cNvSpPr>
          <p:nvPr>
            <p:ph type="title"/>
          </p:nvPr>
        </p:nvSpPr>
        <p:spPr/>
        <p:txBody>
          <a:bodyPr/>
          <a:lstStyle/>
          <a:p>
            <a:endParaRPr lang="en-US"/>
          </a:p>
        </p:txBody>
      </p:sp>
      <p:sp>
        <p:nvSpPr>
          <p:cNvPr id="13" name="Unvan 1"/>
          <p:cNvSpPr txBox="1">
            <a:spLocks/>
          </p:cNvSpPr>
          <p:nvPr/>
        </p:nvSpPr>
        <p:spPr>
          <a:xfrm>
            <a:off x="28031" y="542006"/>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1400" b="1" u="sng" dirty="0" smtClean="0">
                <a:solidFill>
                  <a:schemeClr val="bg1"/>
                </a:solidFill>
                <a:latin typeface="Times New Roman" panose="02020603050405020304" pitchFamily="18" charset="0"/>
                <a:cs typeface="Times New Roman" panose="02020603050405020304" pitchFamily="18" charset="0"/>
              </a:rPr>
              <a:t>İL </a:t>
            </a:r>
            <a:r>
              <a:rPr lang="tr-TR" sz="1400" b="1" u="sng" dirty="0">
                <a:solidFill>
                  <a:schemeClr val="bg1"/>
                </a:solidFill>
                <a:latin typeface="Times New Roman" panose="02020603050405020304" pitchFamily="18" charset="0"/>
                <a:cs typeface="Times New Roman" panose="02020603050405020304" pitchFamily="18" charset="0"/>
              </a:rPr>
              <a:t>İDARESİ DÜZEYİNDE ULAŞILMASI </a:t>
            </a:r>
            <a:r>
              <a:rPr lang="tr-TR" sz="1400" b="1" u="sng" dirty="0" smtClean="0">
                <a:solidFill>
                  <a:schemeClr val="bg1"/>
                </a:solidFill>
                <a:latin typeface="Times New Roman" panose="02020603050405020304" pitchFamily="18" charset="0"/>
                <a:cs typeface="Times New Roman" panose="02020603050405020304" pitchFamily="18" charset="0"/>
              </a:rPr>
              <a:t>BEKLENEN HEDEFLER</a:t>
            </a:r>
            <a:endParaRPr lang="tr-TR" sz="1400" b="1" u="sng" dirty="0">
              <a:solidFill>
                <a:schemeClr val="bg1"/>
              </a:solidFill>
              <a:latin typeface="Times New Roman" panose="02020603050405020304" pitchFamily="18" charset="0"/>
              <a:cs typeface="Times New Roman" panose="02020603050405020304" pitchFamily="18" charset="0"/>
            </a:endParaRPr>
          </a:p>
          <a:p>
            <a:r>
              <a:rPr lang="tr-TR" sz="2400" b="1" dirty="0" smtClean="0">
                <a:solidFill>
                  <a:schemeClr val="bg1"/>
                </a:solidFill>
                <a:latin typeface="Times New Roman" panose="02020603050405020304" pitchFamily="18" charset="0"/>
                <a:cs typeface="Times New Roman" panose="02020603050405020304" pitchFamily="18" charset="0"/>
              </a:rPr>
              <a:t>FARKINDALIK ARTIRMA VE BİLİNÇ YÜKSELTME</a:t>
            </a:r>
            <a:endParaRPr lang="tr-TR"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008360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79EAA8D-9FA6-44DF-B373-F9F0E09DC750}"/>
              </a:ext>
            </a:extLst>
          </p:cNvPr>
          <p:cNvSpPr>
            <a:spLocks noGrp="1"/>
          </p:cNvSpPr>
          <p:nvPr>
            <p:ph type="title"/>
          </p:nvPr>
        </p:nvSpPr>
        <p:spPr>
          <a:xfrm>
            <a:off x="5833380" y="891974"/>
            <a:ext cx="2607123" cy="534463"/>
          </a:xfrm>
        </p:spPr>
        <p:txBody>
          <a:bodyPr rtlCol="0">
            <a:noAutofit/>
          </a:bodyPr>
          <a:lstStyle/>
          <a:p>
            <a:pPr algn="ctr"/>
            <a:r>
              <a:rPr lang="tr-TR" sz="1350" dirty="0">
                <a:latin typeface="Calibri" panose="020F0502020204030204" pitchFamily="34" charset="0"/>
                <a:cs typeface="Calibri" panose="020F0502020204030204" pitchFamily="34" charset="0"/>
              </a:rPr>
              <a:t>ORTAK HÜKÜMLER</a:t>
            </a:r>
          </a:p>
        </p:txBody>
      </p:sp>
      <p:sp>
        <p:nvSpPr>
          <p:cNvPr id="11" name="İçerik Yer Tutucusu 2"/>
          <p:cNvSpPr txBox="1">
            <a:spLocks/>
          </p:cNvSpPr>
          <p:nvPr/>
        </p:nvSpPr>
        <p:spPr>
          <a:xfrm>
            <a:off x="414805" y="1354890"/>
            <a:ext cx="8163124" cy="1969733"/>
          </a:xfrm>
          <a:prstGeom prst="rect">
            <a:avLst/>
          </a:prstGeom>
        </p:spPr>
        <p:txBody>
          <a:bodyPr vert="horz" lIns="68580" tIns="34290" rIns="68580" bIns="34290" numCol="1" spcCol="576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r">
              <a:buNone/>
            </a:pPr>
            <a:r>
              <a:rPr lang="tr-TR" sz="2600" dirty="0" smtClean="0">
                <a:latin typeface="Times New Roman"/>
                <a:cs typeface="Times New Roman"/>
              </a:rPr>
              <a:t>7.4.1. Kadına </a:t>
            </a:r>
            <a:r>
              <a:rPr lang="tr-TR" sz="2600" dirty="0">
                <a:latin typeface="Times New Roman"/>
                <a:cs typeface="Times New Roman"/>
              </a:rPr>
              <a:t>yönelik şiddetle mücadelede farkındalık artırmaya yönelik, </a:t>
            </a:r>
            <a:r>
              <a:rPr lang="tr-TR" sz="2600" b="1" dirty="0">
                <a:latin typeface="Times New Roman"/>
                <a:cs typeface="Times New Roman"/>
              </a:rPr>
              <a:t>eğitim çalışmalarının</a:t>
            </a:r>
            <a:r>
              <a:rPr lang="tr-TR" sz="2600" dirty="0">
                <a:latin typeface="Times New Roman"/>
                <a:cs typeface="Times New Roman"/>
              </a:rPr>
              <a:t> düzenli olarak </a:t>
            </a:r>
            <a:r>
              <a:rPr lang="tr-TR" sz="2600" b="1" dirty="0">
                <a:latin typeface="Times New Roman"/>
                <a:cs typeface="Times New Roman"/>
              </a:rPr>
              <a:t>etki analizleri gerçekleştirilecek</a:t>
            </a:r>
            <a:r>
              <a:rPr lang="tr-TR" sz="2600" dirty="0">
                <a:latin typeface="Times New Roman"/>
                <a:cs typeface="Times New Roman"/>
              </a:rPr>
              <a:t>, yeni </a:t>
            </a:r>
            <a:r>
              <a:rPr lang="tr-TR" sz="2600" b="1" dirty="0">
                <a:latin typeface="Times New Roman"/>
                <a:cs typeface="Times New Roman"/>
              </a:rPr>
              <a:t>iletişim teknolojileri ve sosyal medyada</a:t>
            </a:r>
            <a:r>
              <a:rPr lang="tr-TR" sz="2600" dirty="0">
                <a:latin typeface="Times New Roman"/>
                <a:cs typeface="Times New Roman"/>
              </a:rPr>
              <a:t> kullanılmak üzere </a:t>
            </a:r>
            <a:r>
              <a:rPr lang="tr-TR" sz="2600" b="1" dirty="0">
                <a:latin typeface="Times New Roman"/>
                <a:cs typeface="Times New Roman"/>
              </a:rPr>
              <a:t>içerikler</a:t>
            </a:r>
            <a:r>
              <a:rPr lang="tr-TR" sz="2600" dirty="0">
                <a:latin typeface="Times New Roman"/>
                <a:cs typeface="Times New Roman"/>
              </a:rPr>
              <a:t> geliştirilecektir.</a:t>
            </a:r>
          </a:p>
        </p:txBody>
      </p:sp>
      <p:cxnSp>
        <p:nvCxnSpPr>
          <p:cNvPr id="12" name="Düz Bağlayıcı 11"/>
          <p:cNvCxnSpPr/>
          <p:nvPr/>
        </p:nvCxnSpPr>
        <p:spPr>
          <a:xfrm>
            <a:off x="5073083" y="3306195"/>
            <a:ext cx="0" cy="26759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5246959" y="3306195"/>
            <a:ext cx="351640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Dikdörtgen 2"/>
          <p:cNvSpPr/>
          <p:nvPr/>
        </p:nvSpPr>
        <p:spPr>
          <a:xfrm>
            <a:off x="5378333" y="3429118"/>
            <a:ext cx="3633887" cy="2377574"/>
          </a:xfrm>
          <a:prstGeom prst="rect">
            <a:avLst/>
          </a:prstGeom>
        </p:spPr>
        <p:txBody>
          <a:bodyPr wrap="square">
            <a:spAutoFit/>
          </a:bodyPr>
          <a:lstStyle/>
          <a:p>
            <a:r>
              <a:rPr lang="tr-TR" sz="1350" b="1" dirty="0">
                <a:latin typeface="Calibri" panose="020F0502020204030204" pitchFamily="34" charset="0"/>
                <a:cs typeface="Calibri" panose="020F0502020204030204" pitchFamily="34" charset="0"/>
              </a:rPr>
              <a:t>Sorumlu Kurumlar</a:t>
            </a:r>
          </a:p>
          <a:p>
            <a:pPr marL="214313" indent="-214313">
              <a:buFont typeface="Arial" panose="020B0604020202020204" pitchFamily="34" charset="0"/>
              <a:buChar char="•"/>
            </a:pPr>
            <a:r>
              <a:rPr lang="tr-TR" sz="1350" dirty="0">
                <a:latin typeface="Calibri" panose="020F0502020204030204" pitchFamily="34" charset="0"/>
                <a:cs typeface="Calibri" panose="020F0502020204030204" pitchFamily="34" charset="0"/>
              </a:rPr>
              <a:t>Adalet Bakanlığı</a:t>
            </a:r>
          </a:p>
          <a:p>
            <a:pPr marL="214313" indent="-214313">
              <a:buFont typeface="Arial" panose="020B0604020202020204" pitchFamily="34" charset="0"/>
              <a:buChar char="•"/>
            </a:pPr>
            <a:r>
              <a:rPr lang="tr-TR" sz="1350" dirty="0">
                <a:latin typeface="Calibri" panose="020F0502020204030204" pitchFamily="34" charset="0"/>
                <a:cs typeface="Calibri" panose="020F0502020204030204" pitchFamily="34" charset="0"/>
              </a:rPr>
              <a:t>Aile, Çalışma ve Sosyal Hizmetler Bakanlığı</a:t>
            </a:r>
          </a:p>
          <a:p>
            <a:pPr marL="214313" indent="-214313">
              <a:buFont typeface="Arial" panose="020B0604020202020204" pitchFamily="34" charset="0"/>
              <a:buChar char="•"/>
            </a:pPr>
            <a:r>
              <a:rPr lang="tr-TR" sz="1350" dirty="0">
                <a:latin typeface="Calibri" panose="020F0502020204030204" pitchFamily="34" charset="0"/>
                <a:cs typeface="Calibri" panose="020F0502020204030204" pitchFamily="34" charset="0"/>
              </a:rPr>
              <a:t>Gençlik ve Spor Bakanlığı</a:t>
            </a:r>
          </a:p>
          <a:p>
            <a:pPr marL="214313" indent="-214313">
              <a:buFont typeface="Arial" panose="020B0604020202020204" pitchFamily="34" charset="0"/>
              <a:buChar char="•"/>
            </a:pPr>
            <a:r>
              <a:rPr lang="tr-TR" sz="1350" dirty="0">
                <a:latin typeface="Calibri" panose="020F0502020204030204" pitchFamily="34" charset="0"/>
                <a:cs typeface="Calibri" panose="020F0502020204030204" pitchFamily="34" charset="0"/>
              </a:rPr>
              <a:t>Milli Eğitim Bakanlığı</a:t>
            </a:r>
          </a:p>
          <a:p>
            <a:pPr marL="214313" indent="-214313">
              <a:buFont typeface="Arial" panose="020B0604020202020204" pitchFamily="34" charset="0"/>
              <a:buChar char="•"/>
            </a:pPr>
            <a:r>
              <a:rPr lang="tr-TR" sz="1350" dirty="0">
                <a:latin typeface="Calibri" panose="020F0502020204030204" pitchFamily="34" charset="0"/>
                <a:cs typeface="Calibri" panose="020F0502020204030204" pitchFamily="34" charset="0"/>
              </a:rPr>
              <a:t>İçişleri Bakanlığı</a:t>
            </a:r>
          </a:p>
          <a:p>
            <a:pPr marL="214313" indent="-214313">
              <a:buFont typeface="Arial" panose="020B0604020202020204" pitchFamily="34" charset="0"/>
              <a:buChar char="•"/>
            </a:pPr>
            <a:r>
              <a:rPr lang="tr-TR" sz="1350" dirty="0">
                <a:latin typeface="Calibri" panose="020F0502020204030204" pitchFamily="34" charset="0"/>
                <a:cs typeface="Calibri" panose="020F0502020204030204" pitchFamily="34" charset="0"/>
              </a:rPr>
              <a:t>Sağlık Bakanlığı</a:t>
            </a:r>
          </a:p>
          <a:p>
            <a:pPr marL="214313" indent="-214313">
              <a:buFont typeface="Arial" panose="020B0604020202020204" pitchFamily="34" charset="0"/>
              <a:buChar char="•"/>
            </a:pPr>
            <a:r>
              <a:rPr lang="tr-TR" sz="1350" dirty="0">
                <a:latin typeface="Calibri" panose="020F0502020204030204" pitchFamily="34" charset="0"/>
                <a:cs typeface="Calibri" panose="020F0502020204030204" pitchFamily="34" charset="0"/>
              </a:rPr>
              <a:t>Radyo ve Televizyon Üst Kurulu (RTÜK)</a:t>
            </a:r>
          </a:p>
          <a:p>
            <a:pPr marL="214313" indent="-214313">
              <a:buFont typeface="Arial" panose="020B0604020202020204" pitchFamily="34" charset="0"/>
              <a:buChar char="•"/>
            </a:pPr>
            <a:r>
              <a:rPr lang="tr-TR" sz="1350" dirty="0">
                <a:latin typeface="Calibri" panose="020F0502020204030204" pitchFamily="34" charset="0"/>
                <a:cs typeface="Calibri" panose="020F0502020204030204" pitchFamily="34" charset="0"/>
              </a:rPr>
              <a:t>Türkiye Radyo Televizyon Kurumu (TRT)</a:t>
            </a:r>
          </a:p>
          <a:p>
            <a:pPr marL="214313" indent="-214313">
              <a:buFont typeface="Arial" panose="020B0604020202020204" pitchFamily="34" charset="0"/>
              <a:buChar char="•"/>
            </a:pPr>
            <a:r>
              <a:rPr lang="tr-TR" sz="1350" dirty="0">
                <a:latin typeface="Calibri" panose="020F0502020204030204" pitchFamily="34" charset="0"/>
                <a:cs typeface="Calibri" panose="020F0502020204030204" pitchFamily="34" charset="0"/>
              </a:rPr>
              <a:t>Anadolu Ajansı</a:t>
            </a:r>
          </a:p>
          <a:p>
            <a:pPr marL="214313" indent="-214313">
              <a:buFont typeface="Arial" panose="020B0604020202020204" pitchFamily="34" charset="0"/>
              <a:buChar char="•"/>
            </a:pPr>
            <a:r>
              <a:rPr lang="tr-TR" sz="1350" dirty="0">
                <a:latin typeface="Calibri" panose="020F0502020204030204" pitchFamily="34" charset="0"/>
                <a:cs typeface="Calibri" panose="020F0502020204030204" pitchFamily="34" charset="0"/>
              </a:rPr>
              <a:t>İlgili  kurum ve kuruluşlar</a:t>
            </a:r>
          </a:p>
        </p:txBody>
      </p:sp>
      <p:sp>
        <p:nvSpPr>
          <p:cNvPr id="14" name="Dikdörtgen 13"/>
          <p:cNvSpPr/>
          <p:nvPr/>
        </p:nvSpPr>
        <p:spPr>
          <a:xfrm>
            <a:off x="5378333" y="5906531"/>
            <a:ext cx="3633887" cy="507831"/>
          </a:xfrm>
          <a:prstGeom prst="rect">
            <a:avLst/>
          </a:prstGeom>
        </p:spPr>
        <p:txBody>
          <a:bodyPr wrap="square">
            <a:spAutoFit/>
          </a:bodyPr>
          <a:lstStyle/>
          <a:p>
            <a:r>
              <a:rPr lang="tr-TR" sz="1350" b="1" dirty="0">
                <a:latin typeface="Calibri" panose="020F0502020204030204" pitchFamily="34" charset="0"/>
                <a:cs typeface="Calibri" panose="020F0502020204030204" pitchFamily="34" charset="0"/>
              </a:rPr>
              <a:t>İlgili Kurumlar</a:t>
            </a:r>
          </a:p>
          <a:p>
            <a:pPr marL="214313" indent="-214313">
              <a:buFont typeface="Arial" panose="020B0604020202020204" pitchFamily="34" charset="0"/>
              <a:buChar char="•"/>
            </a:pPr>
            <a:r>
              <a:rPr lang="tr-TR" sz="1350" dirty="0">
                <a:latin typeface="Calibri" panose="020F0502020204030204" pitchFamily="34" charset="0"/>
                <a:cs typeface="Calibri" panose="020F0502020204030204" pitchFamily="34" charset="0"/>
              </a:rPr>
              <a:t>Üniversiteler</a:t>
            </a:r>
          </a:p>
        </p:txBody>
      </p:sp>
      <p:pic>
        <p:nvPicPr>
          <p:cNvPr id="4" name="Resim 3"/>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5384" y="3784729"/>
            <a:ext cx="3545634" cy="2216021"/>
          </a:xfrm>
          <a:prstGeom prst="rect">
            <a:avLst/>
          </a:prstGeom>
        </p:spPr>
      </p:pic>
      <p:sp>
        <p:nvSpPr>
          <p:cNvPr id="5" name="Slayt Numarası Yer Tutucusu 4"/>
          <p:cNvSpPr>
            <a:spLocks noGrp="1"/>
          </p:cNvSpPr>
          <p:nvPr>
            <p:ph type="sldNum" sz="quarter" idx="12"/>
          </p:nvPr>
        </p:nvSpPr>
        <p:spPr/>
        <p:txBody>
          <a:bodyPr/>
          <a:lstStyle/>
          <a:p>
            <a:fld id="{885776FF-AC16-4B72-9C8A-C6C7B834E379}" type="slidenum">
              <a:rPr lang="tr-TR" smtClean="0"/>
              <a:pPr/>
              <a:t>54</a:t>
            </a:fld>
            <a:endParaRPr lang="tr-TR" dirty="0"/>
          </a:p>
        </p:txBody>
      </p:sp>
      <p:sp>
        <p:nvSpPr>
          <p:cNvPr id="15" name="Unvan 1"/>
          <p:cNvSpPr txBox="1">
            <a:spLocks/>
          </p:cNvSpPr>
          <p:nvPr/>
        </p:nvSpPr>
        <p:spPr>
          <a:xfrm>
            <a:off x="28031" y="542006"/>
            <a:ext cx="7698219" cy="573569"/>
          </a:xfrm>
          <a:prstGeom prst="rect">
            <a:avLst/>
          </a:prstGeom>
        </p:spPr>
        <p:txBody>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1400" b="1" u="sng" dirty="0" smtClean="0">
                <a:solidFill>
                  <a:schemeClr val="bg1"/>
                </a:solidFill>
                <a:latin typeface="Times New Roman" panose="02020603050405020304" pitchFamily="18" charset="0"/>
                <a:cs typeface="Times New Roman" panose="02020603050405020304" pitchFamily="18" charset="0"/>
              </a:rPr>
              <a:t>İL </a:t>
            </a:r>
            <a:r>
              <a:rPr lang="tr-TR" sz="1400" b="1" u="sng" dirty="0">
                <a:solidFill>
                  <a:schemeClr val="bg1"/>
                </a:solidFill>
                <a:latin typeface="Times New Roman" panose="02020603050405020304" pitchFamily="18" charset="0"/>
                <a:cs typeface="Times New Roman" panose="02020603050405020304" pitchFamily="18" charset="0"/>
              </a:rPr>
              <a:t>İDARESİ DÜZEYİNDE ULAŞILMASI </a:t>
            </a:r>
            <a:r>
              <a:rPr lang="tr-TR" sz="1400" b="1" u="sng" dirty="0" smtClean="0">
                <a:solidFill>
                  <a:schemeClr val="bg1"/>
                </a:solidFill>
                <a:latin typeface="Times New Roman" panose="02020603050405020304" pitchFamily="18" charset="0"/>
                <a:cs typeface="Times New Roman" panose="02020603050405020304" pitchFamily="18" charset="0"/>
              </a:rPr>
              <a:t>BEKLENEN HEDEFLER</a:t>
            </a:r>
            <a:endParaRPr lang="tr-TR" sz="1400" b="1" u="sng" dirty="0">
              <a:solidFill>
                <a:schemeClr val="bg1"/>
              </a:solidFill>
              <a:latin typeface="Times New Roman" panose="02020603050405020304" pitchFamily="18" charset="0"/>
              <a:cs typeface="Times New Roman" panose="02020603050405020304" pitchFamily="18" charset="0"/>
            </a:endParaRPr>
          </a:p>
          <a:p>
            <a:r>
              <a:rPr lang="tr-TR" sz="2400" b="1" dirty="0" smtClean="0">
                <a:solidFill>
                  <a:schemeClr val="bg1"/>
                </a:solidFill>
                <a:latin typeface="Times New Roman" panose="02020603050405020304" pitchFamily="18" charset="0"/>
                <a:cs typeface="Times New Roman" panose="02020603050405020304" pitchFamily="18" charset="0"/>
              </a:rPr>
              <a:t>FARKINDALIK ARTIRMA VE BİLİNÇ YÜKSELTME</a:t>
            </a:r>
            <a:endParaRPr lang="tr-TR"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7999568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7238" y="3967230"/>
            <a:ext cx="6724952" cy="923330"/>
          </a:xfrm>
          <a:prstGeom prst="rect">
            <a:avLst/>
          </a:prstGeom>
          <a:solidFill>
            <a:schemeClr val="bg1"/>
          </a:solidFill>
        </p:spPr>
        <p:txBody>
          <a:bodyPr wrap="square" rtlCol="0">
            <a:spAutoFit/>
          </a:bodyPr>
          <a:lstStyle/>
          <a:p>
            <a:endParaRPr lang="en-US" dirty="0" smtClean="0"/>
          </a:p>
          <a:p>
            <a:endParaRPr lang="en-US" dirty="0"/>
          </a:p>
          <a:p>
            <a:endParaRPr lang="en-US" dirty="0"/>
          </a:p>
        </p:txBody>
      </p:sp>
    </p:spTree>
    <p:extLst>
      <p:ext uri="{BB962C8B-B14F-4D97-AF65-F5344CB8AC3E}">
        <p14:creationId xmlns:p14="http://schemas.microsoft.com/office/powerpoint/2010/main" xmlns="" val="764147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pPr/>
              <a:t>6</a:t>
            </a:fld>
            <a:endParaRPr lang="tr-TR" dirty="0"/>
          </a:p>
        </p:txBody>
      </p:sp>
      <p:sp>
        <p:nvSpPr>
          <p:cNvPr id="5" name="Başlık 1">
            <a:extLst>
              <a:ext uri="{FF2B5EF4-FFF2-40B4-BE49-F238E27FC236}">
                <a16:creationId xmlns:a16="http://schemas.microsoft.com/office/drawing/2014/main" xmlns="" id="{C97023BE-6816-482B-9AB3-EFCB0B453986}"/>
              </a:ext>
            </a:extLst>
          </p:cNvPr>
          <p:cNvSpPr>
            <a:spLocks noGrp="1"/>
          </p:cNvSpPr>
          <p:nvPr>
            <p:ph type="title"/>
          </p:nvPr>
        </p:nvSpPr>
        <p:spPr>
          <a:xfrm>
            <a:off x="133815" y="344590"/>
            <a:ext cx="7627434" cy="1012228"/>
          </a:xfrm>
        </p:spPr>
        <p:txBody>
          <a:bodyPr rtlCol="0">
            <a:noAutofit/>
          </a:bodyPr>
          <a:lstStyle/>
          <a:p>
            <a:pPr algn="ctr"/>
            <a:r>
              <a:rPr lang="tr-TR" sz="2600" b="1" dirty="0">
                <a:latin typeface="Calibri" panose="020F0502020204030204" pitchFamily="34" charset="0"/>
                <a:cs typeface="Calibri" panose="020F0502020204030204" pitchFamily="34" charset="0"/>
              </a:rPr>
              <a:t>6284 SAYILI KANUN </a:t>
            </a:r>
            <a:r>
              <a:rPr lang="tr-TR" sz="2600" b="1" dirty="0" smtClean="0">
                <a:latin typeface="Calibri" panose="020F0502020204030204" pitchFamily="34" charset="0"/>
                <a:cs typeface="Calibri" panose="020F0502020204030204" pitchFamily="34" charset="0"/>
              </a:rPr>
              <a:t>KAPSAMINDA </a:t>
            </a:r>
            <a:br>
              <a:rPr lang="tr-TR" sz="2600" b="1" dirty="0" smtClean="0">
                <a:latin typeface="Calibri" panose="020F0502020204030204" pitchFamily="34" charset="0"/>
                <a:cs typeface="Calibri" panose="020F0502020204030204" pitchFamily="34" charset="0"/>
              </a:rPr>
            </a:br>
            <a:r>
              <a:rPr lang="tr-TR" sz="2600" b="1" dirty="0" smtClean="0">
                <a:latin typeface="Calibri" panose="020F0502020204030204" pitchFamily="34" charset="0"/>
                <a:cs typeface="Calibri" panose="020F0502020204030204" pitchFamily="34" charset="0"/>
              </a:rPr>
              <a:t>KOLLUK BİRİMLERİ OLAY SAYILARI</a:t>
            </a:r>
            <a:endParaRPr lang="tr-TR" sz="2600" b="1" dirty="0">
              <a:latin typeface="Calibri" panose="020F0502020204030204" pitchFamily="34" charset="0"/>
              <a:cs typeface="Calibri" panose="020F0502020204030204" pitchFamily="34" charset="0"/>
            </a:endParaRPr>
          </a:p>
        </p:txBody>
      </p:sp>
      <p:graphicFrame>
        <p:nvGraphicFramePr>
          <p:cNvPr id="6" name="Grafik 5"/>
          <p:cNvGraphicFramePr>
            <a:graphicFrameLocks/>
          </p:cNvGraphicFramePr>
          <p:nvPr>
            <p:extLst>
              <p:ext uri="{D42A27DB-BD31-4B8C-83A1-F6EECF244321}">
                <p14:modId xmlns:p14="http://schemas.microsoft.com/office/powerpoint/2010/main" xmlns="" val="969990718"/>
              </p:ext>
            </p:extLst>
          </p:nvPr>
        </p:nvGraphicFramePr>
        <p:xfrm>
          <a:off x="446756" y="1636273"/>
          <a:ext cx="8456052" cy="432562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9"/>
          <p:cNvSpPr txBox="1"/>
          <p:nvPr/>
        </p:nvSpPr>
        <p:spPr>
          <a:xfrm>
            <a:off x="418001" y="6079038"/>
            <a:ext cx="2765502" cy="276999"/>
          </a:xfrm>
          <a:prstGeom prst="rect">
            <a:avLst/>
          </a:prstGeom>
          <a:noFill/>
        </p:spPr>
        <p:txBody>
          <a:bodyPr wrap="none" rtlCol="0">
            <a:spAutoFit/>
          </a:bodyPr>
          <a:lstStyle/>
          <a:p>
            <a:pPr algn="ctr"/>
            <a:r>
              <a:rPr lang="tr-TR" sz="1200" i="1" dirty="0" smtClean="0">
                <a:latin typeface="Times New Roman" panose="02020603050405020304" pitchFamily="18" charset="0"/>
                <a:ea typeface="Calibri"/>
                <a:cs typeface="Times New Roman" panose="02020603050405020304" pitchFamily="18" charset="0"/>
              </a:rPr>
              <a:t>Kaynak: İçişleri Bakanlığı İdari Kayıtları</a:t>
            </a:r>
            <a:endParaRPr lang="tr-TR" sz="1200"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77463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86339" y="439482"/>
            <a:ext cx="5699076" cy="648072"/>
          </a:xfrm>
        </p:spPr>
        <p:txBody>
          <a:bodyPr/>
          <a:lstStyle/>
          <a:p>
            <a:r>
              <a:rPr lang="tr-TR" sz="3600" b="1" dirty="0" smtClean="0"/>
              <a:t>Dünyada Kadın Cinayetleri</a:t>
            </a:r>
            <a:endParaRPr lang="tr-TR" sz="3600" b="1" dirty="0"/>
          </a:p>
        </p:txBody>
      </p:sp>
      <p:sp>
        <p:nvSpPr>
          <p:cNvPr id="4" name="Slayt Numarası Yer Tutucusu 3"/>
          <p:cNvSpPr>
            <a:spLocks noGrp="1"/>
          </p:cNvSpPr>
          <p:nvPr>
            <p:ph type="sldNum" sz="quarter" idx="12"/>
          </p:nvPr>
        </p:nvSpPr>
        <p:spPr/>
        <p:txBody>
          <a:bodyPr/>
          <a:lstStyle/>
          <a:p>
            <a:pPr>
              <a:defRPr/>
            </a:pPr>
            <a:fld id="{9E2EBD2D-6D4B-4881-B118-FAF62D2A1B6B}" type="slidenum">
              <a:rPr lang="tr-TR" smtClean="0"/>
              <a:pPr>
                <a:defRPr/>
              </a:pPr>
              <a:t>7</a:t>
            </a:fld>
            <a:endParaRPr lang="tr-TR"/>
          </a:p>
        </p:txBody>
      </p:sp>
      <p:graphicFrame>
        <p:nvGraphicFramePr>
          <p:cNvPr id="3" name="Table 2"/>
          <p:cNvGraphicFramePr>
            <a:graphicFrameLocks noGrp="1"/>
          </p:cNvGraphicFramePr>
          <p:nvPr>
            <p:extLst>
              <p:ext uri="{D42A27DB-BD31-4B8C-83A1-F6EECF244321}">
                <p14:modId xmlns:p14="http://schemas.microsoft.com/office/powerpoint/2010/main" xmlns="" val="1843662444"/>
              </p:ext>
            </p:extLst>
          </p:nvPr>
        </p:nvGraphicFramePr>
        <p:xfrm>
          <a:off x="186546" y="6076980"/>
          <a:ext cx="6996197" cy="355600"/>
        </p:xfrm>
        <a:graphic>
          <a:graphicData uri="http://schemas.openxmlformats.org/drawingml/2006/table">
            <a:tbl>
              <a:tblPr/>
              <a:tblGrid>
                <a:gridCol w="6996197">
                  <a:extLst>
                    <a:ext uri="{9D8B030D-6E8A-4147-A177-3AD203B41FA5}">
                      <a16:colId xmlns:a16="http://schemas.microsoft.com/office/drawing/2014/main" xmlns="" val="20000"/>
                    </a:ext>
                  </a:extLst>
                </a:gridCol>
              </a:tblGrid>
              <a:tr h="17780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50" b="1" i="0" u="none" strike="noStrike" dirty="0">
                          <a:solidFill>
                            <a:srgbClr val="000000"/>
                          </a:solidFill>
                          <a:effectLst/>
                          <a:latin typeface="+mn-lt"/>
                        </a:rPr>
                        <a:t>* </a:t>
                      </a:r>
                      <a:r>
                        <a:rPr lang="en-US" sz="1050" b="1" i="0" u="none" strike="noStrike" dirty="0" err="1" smtClean="0">
                          <a:solidFill>
                            <a:srgbClr val="000000"/>
                          </a:solidFill>
                          <a:effectLst/>
                          <a:latin typeface="+mn-lt"/>
                        </a:rPr>
                        <a:t>Pollis</a:t>
                      </a:r>
                      <a:r>
                        <a:rPr lang="en-US" sz="1050" b="1" i="0" u="none" strike="noStrike" baseline="0" dirty="0" smtClean="0">
                          <a:solidFill>
                            <a:srgbClr val="000000"/>
                          </a:solidFill>
                          <a:effectLst/>
                          <a:latin typeface="+mn-lt"/>
                        </a:rPr>
                        <a:t> </a:t>
                      </a:r>
                      <a:r>
                        <a:rPr lang="en-US" sz="1050" b="1" i="0" u="none" strike="noStrike" baseline="0" dirty="0" err="1" smtClean="0">
                          <a:solidFill>
                            <a:srgbClr val="000000"/>
                          </a:solidFill>
                          <a:effectLst/>
                          <a:latin typeface="+mn-lt"/>
                        </a:rPr>
                        <a:t>Akademisi</a:t>
                      </a:r>
                      <a:r>
                        <a:rPr lang="en-US" sz="1050" b="1" i="0" u="none" strike="noStrike" baseline="0" dirty="0" smtClean="0">
                          <a:solidFill>
                            <a:srgbClr val="000000"/>
                          </a:solidFill>
                          <a:effectLst/>
                          <a:latin typeface="+mn-lt"/>
                        </a:rPr>
                        <a:t> </a:t>
                      </a:r>
                      <a:r>
                        <a:rPr lang="en-US" sz="1050" b="1" i="0" u="none" strike="noStrike" baseline="0" dirty="0" err="1" smtClean="0">
                          <a:solidFill>
                            <a:srgbClr val="000000"/>
                          </a:solidFill>
                          <a:effectLst/>
                          <a:latin typeface="+mn-lt"/>
                        </a:rPr>
                        <a:t>Dünyada</a:t>
                      </a:r>
                      <a:r>
                        <a:rPr lang="en-US" sz="1050" b="1" i="0" u="none" strike="noStrike" baseline="0" dirty="0" smtClean="0">
                          <a:solidFill>
                            <a:srgbClr val="000000"/>
                          </a:solidFill>
                          <a:effectLst/>
                          <a:latin typeface="+mn-lt"/>
                        </a:rPr>
                        <a:t> </a:t>
                      </a:r>
                      <a:r>
                        <a:rPr lang="en-US" sz="1050" b="1" i="0" u="none" strike="noStrike" baseline="0" dirty="0" err="1" smtClean="0">
                          <a:solidFill>
                            <a:srgbClr val="000000"/>
                          </a:solidFill>
                          <a:effectLst/>
                          <a:latin typeface="+mn-lt"/>
                        </a:rPr>
                        <a:t>ve</a:t>
                      </a:r>
                      <a:r>
                        <a:rPr lang="en-US" sz="1050" b="1" i="0" u="none" strike="noStrike" baseline="0" dirty="0" smtClean="0">
                          <a:solidFill>
                            <a:srgbClr val="000000"/>
                          </a:solidFill>
                          <a:effectLst/>
                          <a:latin typeface="+mn-lt"/>
                        </a:rPr>
                        <a:t> </a:t>
                      </a:r>
                      <a:r>
                        <a:rPr lang="en-US" sz="1050" b="1" i="0" u="none" strike="noStrike" baseline="0" dirty="0" err="1" smtClean="0">
                          <a:solidFill>
                            <a:srgbClr val="000000"/>
                          </a:solidFill>
                          <a:effectLst/>
                          <a:latin typeface="+mn-lt"/>
                        </a:rPr>
                        <a:t>Türkiye’de</a:t>
                      </a:r>
                      <a:r>
                        <a:rPr lang="en-US" sz="1050" b="1" i="0" u="none" strike="noStrike" baseline="0" dirty="0" smtClean="0">
                          <a:solidFill>
                            <a:srgbClr val="000000"/>
                          </a:solidFill>
                          <a:effectLst/>
                          <a:latin typeface="+mn-lt"/>
                        </a:rPr>
                        <a:t> </a:t>
                      </a:r>
                      <a:r>
                        <a:rPr lang="en-US" sz="1050" b="1" i="0" u="none" strike="noStrike" baseline="0" dirty="0" err="1" smtClean="0">
                          <a:solidFill>
                            <a:srgbClr val="000000"/>
                          </a:solidFill>
                          <a:effectLst/>
                          <a:latin typeface="+mn-lt"/>
                        </a:rPr>
                        <a:t>Kadın</a:t>
                      </a:r>
                      <a:r>
                        <a:rPr lang="en-US" sz="1050" b="1" i="0" u="none" strike="noStrike" baseline="0" dirty="0" smtClean="0">
                          <a:solidFill>
                            <a:srgbClr val="000000"/>
                          </a:solidFill>
                          <a:effectLst/>
                          <a:latin typeface="+mn-lt"/>
                        </a:rPr>
                        <a:t> </a:t>
                      </a:r>
                      <a:r>
                        <a:rPr lang="en-US" sz="1050" b="1" i="0" u="none" strike="noStrike" baseline="0" dirty="0" err="1" smtClean="0">
                          <a:solidFill>
                            <a:srgbClr val="000000"/>
                          </a:solidFill>
                          <a:effectLst/>
                          <a:latin typeface="+mn-lt"/>
                        </a:rPr>
                        <a:t>Cinayetleri</a:t>
                      </a:r>
                      <a:r>
                        <a:rPr lang="en-US" sz="1050" b="1" i="0" u="none" strike="noStrike" baseline="0" dirty="0" smtClean="0">
                          <a:solidFill>
                            <a:srgbClr val="000000"/>
                          </a:solidFill>
                          <a:effectLst/>
                          <a:latin typeface="+mn-lt"/>
                        </a:rPr>
                        <a:t> 2016-2017-2018 </a:t>
                      </a:r>
                      <a:r>
                        <a:rPr lang="en-US" sz="1050" b="1" i="0" u="none" strike="noStrike" baseline="0" dirty="0" err="1" smtClean="0">
                          <a:solidFill>
                            <a:srgbClr val="000000"/>
                          </a:solidFill>
                          <a:effectLst/>
                          <a:latin typeface="+mn-lt"/>
                        </a:rPr>
                        <a:t>Verileri</a:t>
                      </a:r>
                      <a:r>
                        <a:rPr lang="en-US" sz="1050" b="1" i="0" u="none" strike="noStrike" baseline="0" dirty="0" smtClean="0">
                          <a:solidFill>
                            <a:srgbClr val="000000"/>
                          </a:solidFill>
                          <a:effectLst/>
                          <a:latin typeface="+mn-lt"/>
                        </a:rPr>
                        <a:t> </a:t>
                      </a:r>
                      <a:r>
                        <a:rPr lang="en-US" sz="1050" b="1" i="0" u="none" strike="noStrike" baseline="0" dirty="0" err="1" smtClean="0">
                          <a:solidFill>
                            <a:srgbClr val="000000"/>
                          </a:solidFill>
                          <a:effectLst/>
                          <a:latin typeface="+mn-lt"/>
                        </a:rPr>
                        <a:t>ve</a:t>
                      </a:r>
                      <a:r>
                        <a:rPr lang="en-US" sz="1050" b="1" i="0" u="none" strike="noStrike" baseline="0" dirty="0" smtClean="0">
                          <a:solidFill>
                            <a:srgbClr val="000000"/>
                          </a:solidFill>
                          <a:effectLst/>
                          <a:latin typeface="+mn-lt"/>
                        </a:rPr>
                        <a:t> </a:t>
                      </a:r>
                      <a:r>
                        <a:rPr lang="en-US" sz="1050" b="1" i="0" u="none" strike="noStrike" baseline="0" dirty="0" err="1" smtClean="0">
                          <a:solidFill>
                            <a:srgbClr val="000000"/>
                          </a:solidFill>
                          <a:effectLst/>
                          <a:latin typeface="+mn-lt"/>
                        </a:rPr>
                        <a:t>Analizler</a:t>
                      </a:r>
                      <a:r>
                        <a:rPr lang="en-US" sz="1050" b="1" i="0" u="none" strike="noStrike" baseline="0" dirty="0" smtClean="0">
                          <a:solidFill>
                            <a:srgbClr val="000000"/>
                          </a:solidFill>
                          <a:effectLst/>
                          <a:latin typeface="+mn-lt"/>
                        </a:rPr>
                        <a:t> </a:t>
                      </a:r>
                      <a:r>
                        <a:rPr lang="en-US" sz="1050" b="1" i="0" u="none" strike="noStrike" baseline="0" dirty="0" err="1" smtClean="0">
                          <a:solidFill>
                            <a:srgbClr val="000000"/>
                          </a:solidFill>
                          <a:effectLst/>
                          <a:latin typeface="+mn-lt"/>
                        </a:rPr>
                        <a:t>Raporu</a:t>
                      </a:r>
                      <a:r>
                        <a:rPr lang="en-US" sz="1050" b="1" i="0" u="none" strike="noStrike" dirty="0" smtClean="0">
                          <a:solidFill>
                            <a:srgbClr val="000000"/>
                          </a:solidFill>
                          <a:effectLst/>
                          <a:latin typeface="+mn-lt"/>
                        </a:rPr>
                        <a:t>. </a:t>
                      </a:r>
                      <a:endParaRPr lang="en-US" sz="1050" b="1" i="0" u="none" strike="noStrike" dirty="0">
                        <a:solidFill>
                          <a:srgbClr val="000000"/>
                        </a:solidFill>
                        <a:effectLst/>
                        <a:latin typeface="+mn-lt"/>
                      </a:endParaRPr>
                    </a:p>
                  </a:txBody>
                  <a:tcPr marL="152400" marR="0" marT="0" marB="0" anchor="ctr">
                    <a:lnL>
                      <a:noFill/>
                    </a:lnL>
                    <a:lnR>
                      <a:noFill/>
                    </a:lnR>
                    <a:lnT>
                      <a:noFill/>
                    </a:lnT>
                    <a:lnB>
                      <a:noFill/>
                    </a:lnB>
                  </a:tcPr>
                </a:tc>
                <a:extLst>
                  <a:ext uri="{0D108BD9-81ED-4DB2-BD59-A6C34878D82A}">
                    <a16:rowId xmlns:a16="http://schemas.microsoft.com/office/drawing/2014/main" xmlns="" val="10000"/>
                  </a:ext>
                </a:extLst>
              </a:tr>
              <a:tr h="177800">
                <a:tc>
                  <a:txBody>
                    <a:bodyPr/>
                    <a:lstStyle/>
                    <a:p>
                      <a:pPr algn="l" fontAlgn="ctr"/>
                      <a:r>
                        <a:rPr lang="en-US" sz="1050" b="1" i="0" u="none" strike="noStrike" dirty="0">
                          <a:solidFill>
                            <a:srgbClr val="000000"/>
                          </a:solidFill>
                          <a:effectLst/>
                          <a:latin typeface="+mn-lt"/>
                        </a:rPr>
                        <a:t>** </a:t>
                      </a:r>
                      <a:r>
                        <a:rPr lang="en-US" sz="1050" b="1" i="0" u="none" strike="noStrike" dirty="0" err="1">
                          <a:solidFill>
                            <a:srgbClr val="000000"/>
                          </a:solidFill>
                          <a:effectLst/>
                          <a:latin typeface="+mn-lt"/>
                        </a:rPr>
                        <a:t>İçişleri</a:t>
                      </a:r>
                      <a:r>
                        <a:rPr lang="en-US" sz="1050" b="1" i="0" u="none" strike="noStrike" dirty="0">
                          <a:solidFill>
                            <a:srgbClr val="000000"/>
                          </a:solidFill>
                          <a:effectLst/>
                          <a:latin typeface="+mn-lt"/>
                        </a:rPr>
                        <a:t> </a:t>
                      </a:r>
                      <a:r>
                        <a:rPr lang="en-US" sz="1050" b="1" i="0" u="none" strike="noStrike" dirty="0" err="1">
                          <a:solidFill>
                            <a:srgbClr val="000000"/>
                          </a:solidFill>
                          <a:effectLst/>
                          <a:latin typeface="+mn-lt"/>
                        </a:rPr>
                        <a:t>Bakanlığı</a:t>
                      </a:r>
                      <a:r>
                        <a:rPr lang="en-US" sz="1050" b="1" i="0" u="none" strike="noStrike" dirty="0">
                          <a:solidFill>
                            <a:srgbClr val="000000"/>
                          </a:solidFill>
                          <a:effectLst/>
                          <a:latin typeface="+mn-lt"/>
                        </a:rPr>
                        <a:t> 2018 </a:t>
                      </a:r>
                      <a:r>
                        <a:rPr lang="en-US" sz="1050" b="1" i="0" u="none" strike="noStrike" dirty="0" err="1">
                          <a:solidFill>
                            <a:srgbClr val="000000"/>
                          </a:solidFill>
                          <a:effectLst/>
                          <a:latin typeface="+mn-lt"/>
                        </a:rPr>
                        <a:t>yılı</a:t>
                      </a:r>
                      <a:r>
                        <a:rPr lang="en-US" sz="1050" b="1" i="0" u="none" strike="noStrike" dirty="0">
                          <a:solidFill>
                            <a:srgbClr val="000000"/>
                          </a:solidFill>
                          <a:effectLst/>
                          <a:latin typeface="+mn-lt"/>
                        </a:rPr>
                        <a:t> </a:t>
                      </a:r>
                      <a:r>
                        <a:rPr lang="en-US" sz="1050" b="1" i="0" u="none" strike="noStrike" dirty="0" err="1">
                          <a:solidFill>
                            <a:srgbClr val="000000"/>
                          </a:solidFill>
                          <a:effectLst/>
                          <a:latin typeface="+mn-lt"/>
                        </a:rPr>
                        <a:t>verilerine</a:t>
                      </a:r>
                      <a:r>
                        <a:rPr lang="en-US" sz="1050" b="1" i="0" u="none" strike="noStrike" dirty="0">
                          <a:solidFill>
                            <a:srgbClr val="000000"/>
                          </a:solidFill>
                          <a:effectLst/>
                          <a:latin typeface="+mn-lt"/>
                        </a:rPr>
                        <a:t> </a:t>
                      </a:r>
                      <a:r>
                        <a:rPr lang="en-US" sz="1050" b="1" i="0" u="none" strike="noStrike" dirty="0" err="1">
                          <a:solidFill>
                            <a:srgbClr val="000000"/>
                          </a:solidFill>
                          <a:effectLst/>
                          <a:latin typeface="+mn-lt"/>
                        </a:rPr>
                        <a:t>göre</a:t>
                      </a:r>
                      <a:r>
                        <a:rPr lang="en-US" sz="1050" b="1" i="0" u="none" strike="noStrike" dirty="0">
                          <a:solidFill>
                            <a:srgbClr val="000000"/>
                          </a:solidFill>
                          <a:effectLst/>
                          <a:latin typeface="+mn-lt"/>
                        </a:rPr>
                        <a:t> </a:t>
                      </a:r>
                      <a:r>
                        <a:rPr lang="en-US" sz="1050" b="1" i="0" u="none" strike="noStrike" dirty="0" err="1">
                          <a:solidFill>
                            <a:srgbClr val="000000"/>
                          </a:solidFill>
                          <a:effectLst/>
                          <a:latin typeface="+mn-lt"/>
                        </a:rPr>
                        <a:t>Türkiye'de</a:t>
                      </a:r>
                      <a:r>
                        <a:rPr lang="en-US" sz="1050" b="1" i="0" u="none" strike="noStrike" dirty="0">
                          <a:solidFill>
                            <a:srgbClr val="000000"/>
                          </a:solidFill>
                          <a:effectLst/>
                          <a:latin typeface="+mn-lt"/>
                        </a:rPr>
                        <a:t> </a:t>
                      </a:r>
                      <a:r>
                        <a:rPr lang="en-US" sz="1050" b="1" i="0" u="none" strike="noStrike" dirty="0" smtClean="0">
                          <a:solidFill>
                            <a:srgbClr val="000000"/>
                          </a:solidFill>
                          <a:effectLst/>
                          <a:latin typeface="+mn-lt"/>
                        </a:rPr>
                        <a:t>279 </a:t>
                      </a:r>
                      <a:r>
                        <a:rPr lang="en-US" sz="1050" b="1" i="0" u="none" strike="noStrike" dirty="0" err="1">
                          <a:solidFill>
                            <a:srgbClr val="000000"/>
                          </a:solidFill>
                          <a:effectLst/>
                          <a:latin typeface="+mn-lt"/>
                        </a:rPr>
                        <a:t>kadın</a:t>
                      </a:r>
                      <a:r>
                        <a:rPr lang="en-US" sz="1050" b="1" i="0" u="none" strike="noStrike" dirty="0">
                          <a:solidFill>
                            <a:srgbClr val="000000"/>
                          </a:solidFill>
                          <a:effectLst/>
                          <a:latin typeface="+mn-lt"/>
                        </a:rPr>
                        <a:t> </a:t>
                      </a:r>
                      <a:r>
                        <a:rPr lang="en-US" sz="1050" b="1" i="0" u="none" strike="noStrike" dirty="0" err="1">
                          <a:solidFill>
                            <a:srgbClr val="000000"/>
                          </a:solidFill>
                          <a:effectLst/>
                          <a:latin typeface="+mn-lt"/>
                        </a:rPr>
                        <a:t>cinayeti</a:t>
                      </a:r>
                      <a:r>
                        <a:rPr lang="en-US" sz="1050" b="1" i="0" u="none" strike="noStrike" dirty="0">
                          <a:solidFill>
                            <a:srgbClr val="000000"/>
                          </a:solidFill>
                          <a:effectLst/>
                          <a:latin typeface="+mn-lt"/>
                        </a:rPr>
                        <a:t> </a:t>
                      </a:r>
                      <a:r>
                        <a:rPr lang="en-US" sz="1050" b="1" i="0" u="none" strike="noStrike" dirty="0" err="1">
                          <a:solidFill>
                            <a:srgbClr val="000000"/>
                          </a:solidFill>
                          <a:effectLst/>
                          <a:latin typeface="+mn-lt"/>
                        </a:rPr>
                        <a:t>gerçekleşmiştir</a:t>
                      </a:r>
                      <a:r>
                        <a:rPr lang="en-US" sz="1050" b="1" i="0" u="none" strike="noStrike" dirty="0">
                          <a:solidFill>
                            <a:srgbClr val="000000"/>
                          </a:solidFill>
                          <a:effectLst/>
                          <a:latin typeface="+mn-lt"/>
                        </a:rPr>
                        <a:t>.</a:t>
                      </a:r>
                    </a:p>
                  </a:txBody>
                  <a:tcPr marL="0" marR="0" marT="0" marB="0" anchor="ctr">
                    <a:lnL>
                      <a:noFill/>
                    </a:lnL>
                    <a:lnR>
                      <a:noFill/>
                    </a:lnR>
                    <a:lnT>
                      <a:noFill/>
                    </a:lnT>
                    <a:lnB>
                      <a:noFill/>
                    </a:lnB>
                  </a:tcPr>
                </a:tc>
                <a:extLst>
                  <a:ext uri="{0D108BD9-81ED-4DB2-BD59-A6C34878D82A}">
                    <a16:rowId xmlns:a16="http://schemas.microsoft.com/office/drawing/2014/main" xmlns="" val="10001"/>
                  </a:ext>
                </a:extLst>
              </a:tr>
            </a:tbl>
          </a:graphicData>
        </a:graphic>
      </p:graphicFrame>
      <p:graphicFrame>
        <p:nvGraphicFramePr>
          <p:cNvPr id="8" name="8 Grafik"/>
          <p:cNvGraphicFramePr/>
          <p:nvPr>
            <p:extLst>
              <p:ext uri="{D42A27DB-BD31-4B8C-83A1-F6EECF244321}">
                <p14:modId xmlns:p14="http://schemas.microsoft.com/office/powerpoint/2010/main" xmlns="" val="2200417780"/>
              </p:ext>
            </p:extLst>
          </p:nvPr>
        </p:nvGraphicFramePr>
        <p:xfrm>
          <a:off x="390525" y="1340250"/>
          <a:ext cx="8372475" cy="46033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4950451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97023BE-6816-482B-9AB3-EFCB0B453986}"/>
              </a:ext>
            </a:extLst>
          </p:cNvPr>
          <p:cNvSpPr>
            <a:spLocks noGrp="1"/>
          </p:cNvSpPr>
          <p:nvPr>
            <p:ph type="title"/>
          </p:nvPr>
        </p:nvSpPr>
        <p:spPr>
          <a:xfrm>
            <a:off x="454638" y="385220"/>
            <a:ext cx="6962895" cy="969771"/>
          </a:xfrm>
        </p:spPr>
        <p:txBody>
          <a:bodyPr rtlCol="0">
            <a:normAutofit/>
          </a:bodyPr>
          <a:lstStyle/>
          <a:p>
            <a:pPr algn="ctr"/>
            <a:r>
              <a:rPr lang="tr-TR" sz="2400" b="1" dirty="0" smtClean="0"/>
              <a:t>ÜLKEMİZDE HAYATINI KAYBEDEN KADINLARIN SAYISI</a:t>
            </a:r>
            <a:endParaRPr lang="tr-TR" sz="2400" b="1" dirty="0"/>
          </a:p>
        </p:txBody>
      </p:sp>
      <p:sp>
        <p:nvSpPr>
          <p:cNvPr id="10" name="Slayt Numarası Yer Tutucusu 9"/>
          <p:cNvSpPr>
            <a:spLocks noGrp="1"/>
          </p:cNvSpPr>
          <p:nvPr>
            <p:ph type="sldNum" sz="quarter" idx="12"/>
          </p:nvPr>
        </p:nvSpPr>
        <p:spPr/>
        <p:txBody>
          <a:bodyPr/>
          <a:lstStyle/>
          <a:p>
            <a:fld id="{885776FF-AC16-4B72-9C8A-C6C7B834E379}" type="slidenum">
              <a:rPr lang="tr-TR" smtClean="0">
                <a:latin typeface="Times New Roman" pitchFamily="18" charset="0"/>
              </a:rPr>
              <a:pPr/>
              <a:t>8</a:t>
            </a:fld>
            <a:endParaRPr lang="tr-TR" dirty="0">
              <a:latin typeface="Times New Roman" pitchFamily="18" charset="0"/>
            </a:endParaRPr>
          </a:p>
        </p:txBody>
      </p:sp>
      <p:sp>
        <p:nvSpPr>
          <p:cNvPr id="12" name="TextBox 9"/>
          <p:cNvSpPr txBox="1"/>
          <p:nvPr/>
        </p:nvSpPr>
        <p:spPr>
          <a:xfrm>
            <a:off x="258225" y="6015049"/>
            <a:ext cx="6186935" cy="461665"/>
          </a:xfrm>
          <a:prstGeom prst="rect">
            <a:avLst/>
          </a:prstGeom>
          <a:noFill/>
        </p:spPr>
        <p:txBody>
          <a:bodyPr wrap="none" rtlCol="0">
            <a:spAutoFit/>
          </a:bodyPr>
          <a:lstStyle/>
          <a:p>
            <a:r>
              <a:rPr lang="tr-TR" sz="1200" i="1" dirty="0" smtClean="0">
                <a:latin typeface="Times New Roman"/>
                <a:ea typeface="Calibri"/>
                <a:cs typeface="Times New Roman"/>
              </a:rPr>
              <a:t>Kaynak: Dünyada </a:t>
            </a:r>
            <a:r>
              <a:rPr lang="tr-TR" sz="1200" i="1" dirty="0">
                <a:latin typeface="Times New Roman"/>
                <a:ea typeface="Calibri"/>
                <a:cs typeface="Times New Roman"/>
              </a:rPr>
              <a:t>ve Türkiye’de Kadın Cinayetleri 2016-2017-2018 Verileri ve Analizler Raporu</a:t>
            </a:r>
            <a:endParaRPr lang="tr-TR" sz="1200" b="1" i="1" dirty="0">
              <a:latin typeface="Times New Roman"/>
              <a:cs typeface="Times New Roman"/>
            </a:endParaRPr>
          </a:p>
          <a:p>
            <a:r>
              <a:rPr lang="tr-TR" sz="1200" i="1" dirty="0">
                <a:latin typeface="Times New Roman"/>
                <a:ea typeface="Calibri"/>
                <a:cs typeface="Times New Roman"/>
              </a:rPr>
              <a:t> </a:t>
            </a:r>
            <a:r>
              <a:rPr lang="tr-TR" sz="1200" i="1" dirty="0" smtClean="0">
                <a:latin typeface="Times New Roman"/>
                <a:ea typeface="Calibri"/>
                <a:cs typeface="Times New Roman"/>
              </a:rPr>
              <a:t>             İçişleri Bakanlığı İdari Kayıtları</a:t>
            </a:r>
            <a:endParaRPr lang="tr-TR" sz="1200" i="1" dirty="0" smtClean="0">
              <a:latin typeface="Times New Roman"/>
              <a:cs typeface="Times New Roman"/>
            </a:endParaRPr>
          </a:p>
        </p:txBody>
      </p:sp>
      <p:graphicFrame>
        <p:nvGraphicFramePr>
          <p:cNvPr id="6" name="Grafik 1"/>
          <p:cNvGraphicFramePr>
            <a:graphicFrameLocks/>
          </p:cNvGraphicFramePr>
          <p:nvPr>
            <p:extLst>
              <p:ext uri="{D42A27DB-BD31-4B8C-83A1-F6EECF244321}">
                <p14:modId xmlns:p14="http://schemas.microsoft.com/office/powerpoint/2010/main" xmlns="" val="700492656"/>
              </p:ext>
            </p:extLst>
          </p:nvPr>
        </p:nvGraphicFramePr>
        <p:xfrm>
          <a:off x="708315" y="1587428"/>
          <a:ext cx="7473961" cy="41273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694115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arih Yer Tutucusu 3"/>
          <p:cNvSpPr txBox="1">
            <a:spLocks/>
          </p:cNvSpPr>
          <p:nvPr/>
        </p:nvSpPr>
        <p:spPr>
          <a:xfrm>
            <a:off x="6226311" y="6410145"/>
            <a:ext cx="2183130" cy="273844"/>
          </a:xfrm>
          <a:prstGeom prst="rect">
            <a:avLst/>
          </a:prstGeom>
        </p:spPr>
        <p:txBody>
          <a:bodyPr vert="horz" lIns="68580" tIns="34290" rIns="68580" bIns="34290" rtlCol="0" anchor="ctr"/>
          <a:lstStyle>
            <a:defPPr rtl="0">
              <a:defRPr lang="tr-TR"/>
            </a:defPPr>
            <a:lvl1pPr marL="0" algn="r" defTabSz="457200" rtl="0" eaLnBrk="1" latinLnBrk="0" hangingPunct="1">
              <a:defRPr sz="14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tr-TR" sz="1050" dirty="0">
                <a:latin typeface="Times New Roman" pitchFamily="18" charset="0"/>
                <a:cs typeface="Times New Roman" pitchFamily="18" charset="0"/>
              </a:rPr>
              <a:t>9</a:t>
            </a:r>
          </a:p>
        </p:txBody>
      </p:sp>
      <p:sp>
        <p:nvSpPr>
          <p:cNvPr id="3" name="Slayt Numarası Yer Tutucusu 2"/>
          <p:cNvSpPr>
            <a:spLocks noGrp="1"/>
          </p:cNvSpPr>
          <p:nvPr>
            <p:ph type="sldNum" sz="quarter" idx="12"/>
          </p:nvPr>
        </p:nvSpPr>
        <p:spPr/>
        <p:txBody>
          <a:bodyPr/>
          <a:lstStyle/>
          <a:p>
            <a:fld id="{885776FF-AC16-4B72-9C8A-C6C7B834E379}" type="slidenum">
              <a:rPr lang="tr-TR" smtClean="0">
                <a:latin typeface="Times New Roman" pitchFamily="18" charset="0"/>
              </a:rPr>
              <a:pPr/>
              <a:t>9</a:t>
            </a:fld>
            <a:r>
              <a:rPr lang="tr-TR" smtClean="0">
                <a:latin typeface="Times New Roman" pitchFamily="18" charset="0"/>
              </a:rPr>
              <a:t>/17</a:t>
            </a:r>
            <a:endParaRPr lang="tr-TR" dirty="0">
              <a:latin typeface="Times New Roman" pitchFamily="18" charset="0"/>
            </a:endParaRPr>
          </a:p>
        </p:txBody>
      </p:sp>
      <p:graphicFrame>
        <p:nvGraphicFramePr>
          <p:cNvPr id="8" name="Chart 7"/>
          <p:cNvGraphicFramePr>
            <a:graphicFrameLocks/>
          </p:cNvGraphicFramePr>
          <p:nvPr>
            <p:extLst>
              <p:ext uri="{D42A27DB-BD31-4B8C-83A1-F6EECF244321}">
                <p14:modId xmlns:p14="http://schemas.microsoft.com/office/powerpoint/2010/main" xmlns="" val="179256550"/>
              </p:ext>
            </p:extLst>
          </p:nvPr>
        </p:nvGraphicFramePr>
        <p:xfrm>
          <a:off x="0" y="1524869"/>
          <a:ext cx="4310961" cy="35671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xmlns="" val="3743028565"/>
              </p:ext>
            </p:extLst>
          </p:nvPr>
        </p:nvGraphicFramePr>
        <p:xfrm>
          <a:off x="4470864" y="1497563"/>
          <a:ext cx="4468579" cy="372874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318241" y="6237758"/>
            <a:ext cx="5615916" cy="276999"/>
          </a:xfrm>
          <a:prstGeom prst="rect">
            <a:avLst/>
          </a:prstGeom>
          <a:noFill/>
        </p:spPr>
        <p:txBody>
          <a:bodyPr wrap="none" rtlCol="0">
            <a:spAutoFit/>
          </a:bodyPr>
          <a:lstStyle/>
          <a:p>
            <a:pPr algn="ctr"/>
            <a:r>
              <a:rPr lang="tr-TR" sz="1200" b="1" dirty="0" smtClean="0"/>
              <a:t>* </a:t>
            </a:r>
            <a:r>
              <a:rPr lang="tr-TR" sz="1200" dirty="0">
                <a:latin typeface="Calibri"/>
                <a:ea typeface="Calibri"/>
                <a:cs typeface="Calibri"/>
              </a:rPr>
              <a:t>Dünyada ve Türkiye’de Kadın </a:t>
            </a:r>
            <a:r>
              <a:rPr lang="tr-TR" sz="1200" dirty="0">
                <a:ea typeface="Calibri"/>
                <a:cs typeface="Calibri"/>
              </a:rPr>
              <a:t>Cinayetleri</a:t>
            </a:r>
            <a:r>
              <a:rPr lang="tr-TR" sz="1200" dirty="0">
                <a:latin typeface="Calibri"/>
                <a:ea typeface="Calibri"/>
                <a:cs typeface="Calibri"/>
              </a:rPr>
              <a:t> 2016-2017-2018 Verileri ve Analizler Raporu</a:t>
            </a:r>
            <a:endParaRPr lang="tr-TR" sz="1200" b="1" dirty="0" smtClean="0"/>
          </a:p>
        </p:txBody>
      </p:sp>
      <p:sp>
        <p:nvSpPr>
          <p:cNvPr id="11" name="Unvan 1"/>
          <p:cNvSpPr txBox="1">
            <a:spLocks/>
          </p:cNvSpPr>
          <p:nvPr/>
        </p:nvSpPr>
        <p:spPr bwMode="auto">
          <a:xfrm>
            <a:off x="462316" y="300040"/>
            <a:ext cx="7486475"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ctr"/>
            <a:r>
              <a:rPr lang="tr-TR" sz="3200" b="1" dirty="0" smtClean="0">
                <a:solidFill>
                  <a:srgbClr val="FFFFFF"/>
                </a:solidFill>
              </a:rPr>
              <a:t>Türkiye’de Kadın Cinayetleri*</a:t>
            </a:r>
            <a:endParaRPr lang="tr-TR" sz="3200" b="1" dirty="0">
              <a:solidFill>
                <a:srgbClr val="FFFFFF"/>
              </a:solidFill>
              <a:latin typeface="Calibri" panose="020F0502020204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xmlns="" val="1532567027"/>
              </p:ext>
            </p:extLst>
          </p:nvPr>
        </p:nvGraphicFramePr>
        <p:xfrm>
          <a:off x="708318" y="5316729"/>
          <a:ext cx="6948828" cy="792480"/>
        </p:xfrm>
        <a:graphic>
          <a:graphicData uri="http://schemas.openxmlformats.org/drawingml/2006/table">
            <a:tbl>
              <a:tblPr firstRow="1" bandRow="1">
                <a:tableStyleId>{B301B821-A1FF-4177-AEE7-76D212191A09}</a:tableStyleId>
              </a:tblPr>
              <a:tblGrid>
                <a:gridCol w="2576806">
                  <a:extLst>
                    <a:ext uri="{9D8B030D-6E8A-4147-A177-3AD203B41FA5}">
                      <a16:colId xmlns:a16="http://schemas.microsoft.com/office/drawing/2014/main" xmlns="" val="20000"/>
                    </a:ext>
                  </a:extLst>
                </a:gridCol>
                <a:gridCol w="2320347">
                  <a:extLst>
                    <a:ext uri="{9D8B030D-6E8A-4147-A177-3AD203B41FA5}">
                      <a16:colId xmlns:a16="http://schemas.microsoft.com/office/drawing/2014/main" xmlns="" val="20001"/>
                    </a:ext>
                  </a:extLst>
                </a:gridCol>
                <a:gridCol w="2051675">
                  <a:extLst>
                    <a:ext uri="{9D8B030D-6E8A-4147-A177-3AD203B41FA5}">
                      <a16:colId xmlns:a16="http://schemas.microsoft.com/office/drawing/2014/main" xmlns="" val="20002"/>
                    </a:ext>
                  </a:extLst>
                </a:gridCol>
              </a:tblGrid>
              <a:tr h="37084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none" dirty="0" smtClean="0"/>
                        <a:t>1 </a:t>
                      </a:r>
                      <a:r>
                        <a:rPr lang="en-US" sz="1800" b="1" u="none" dirty="0" err="1" smtClean="0"/>
                        <a:t>Milyon</a:t>
                      </a:r>
                      <a:r>
                        <a:rPr lang="en-US" sz="1800" b="1" u="none" dirty="0" smtClean="0"/>
                        <a:t> </a:t>
                      </a:r>
                      <a:r>
                        <a:rPr lang="en-US" sz="1800" b="1" u="none" dirty="0" err="1" smtClean="0"/>
                        <a:t>Kişi</a:t>
                      </a:r>
                      <a:r>
                        <a:rPr lang="en-US" sz="1800" b="1" u="none" dirty="0" smtClean="0"/>
                        <a:t> </a:t>
                      </a:r>
                      <a:r>
                        <a:rPr lang="en-US" sz="1800" b="1" u="none" dirty="0" err="1" smtClean="0"/>
                        <a:t>Başına</a:t>
                      </a:r>
                      <a:r>
                        <a:rPr lang="en-US" sz="1800" b="1" u="none" dirty="0" smtClean="0"/>
                        <a:t/>
                      </a:r>
                      <a:br>
                        <a:rPr lang="en-US" sz="1800" b="1" u="none" dirty="0" smtClean="0"/>
                      </a:br>
                      <a:r>
                        <a:rPr lang="en-US" sz="1800" b="1" u="none" dirty="0" smtClean="0"/>
                        <a:t>Kadın </a:t>
                      </a:r>
                      <a:r>
                        <a:rPr lang="en-US" sz="1800" b="1" u="none" dirty="0" err="1" smtClean="0"/>
                        <a:t>Cinayeti</a:t>
                      </a:r>
                      <a:r>
                        <a:rPr lang="en-US" sz="1800" b="1" u="none" dirty="0" smtClean="0"/>
                        <a:t> </a:t>
                      </a:r>
                      <a:r>
                        <a:rPr lang="en-US" sz="1800" b="1" u="none" dirty="0" err="1" smtClean="0"/>
                        <a:t>Sayısı</a:t>
                      </a:r>
                      <a:endParaRPr lang="en-US" sz="1800" b="1" u="none" dirty="0" smtClean="0"/>
                    </a:p>
                  </a:txBody>
                  <a:tcPr anchor="ctr">
                    <a:solidFill>
                      <a:schemeClr val="accent1">
                        <a:lumMod val="75000"/>
                      </a:schemeClr>
                    </a:solidFill>
                  </a:tcPr>
                </a:tc>
                <a:tc>
                  <a:txBody>
                    <a:bodyPr/>
                    <a:lstStyle/>
                    <a:p>
                      <a:pPr algn="ctr"/>
                      <a:r>
                        <a:rPr lang="en-US" sz="2000" dirty="0" smtClean="0"/>
                        <a:t>TÜRKİYE</a:t>
                      </a:r>
                      <a:endParaRPr lang="en-US" sz="2000" dirty="0"/>
                    </a:p>
                  </a:txBody>
                  <a:tcPr/>
                </a:tc>
                <a:tc>
                  <a:txBody>
                    <a:bodyPr/>
                    <a:lstStyle/>
                    <a:p>
                      <a:pPr algn="ctr"/>
                      <a:r>
                        <a:rPr lang="tr-TR" sz="2000" dirty="0" smtClean="0"/>
                        <a:t>BİTLİS</a:t>
                      </a:r>
                      <a:endParaRPr lang="en-US" sz="2000" dirty="0"/>
                    </a:p>
                  </a:txBody>
                  <a:tcPr/>
                </a:tc>
                <a:extLst>
                  <a:ext uri="{0D108BD9-81ED-4DB2-BD59-A6C34878D82A}">
                    <a16:rowId xmlns:a16="http://schemas.microsoft.com/office/drawing/2014/main" xmlns="" val="10000"/>
                  </a:ext>
                </a:extLst>
              </a:tr>
              <a:tr h="370840">
                <a:tc vMerge="1">
                  <a:txBody>
                    <a:bodyPr/>
                    <a:lstStyle/>
                    <a:p>
                      <a:pPr algn="ctr"/>
                      <a:endParaRPr lang="en-US" sz="2000" dirty="0"/>
                    </a:p>
                  </a:txBody>
                  <a:tcPr/>
                </a:tc>
                <a:tc>
                  <a:txBody>
                    <a:bodyPr/>
                    <a:lstStyle/>
                    <a:p>
                      <a:pPr algn="ctr"/>
                      <a:r>
                        <a:rPr lang="en-US" sz="2000" dirty="0" smtClean="0"/>
                        <a:t>3,8</a:t>
                      </a:r>
                      <a:endParaRPr lang="en-US" sz="2000" dirty="0"/>
                    </a:p>
                  </a:txBody>
                  <a:tcPr/>
                </a:tc>
                <a:tc>
                  <a:txBody>
                    <a:bodyPr/>
                    <a:lstStyle/>
                    <a:p>
                      <a:pPr algn="ctr"/>
                      <a:r>
                        <a:rPr lang="en-US" sz="2000" dirty="0" smtClean="0"/>
                        <a:t>1,0</a:t>
                      </a:r>
                    </a:p>
                  </a:txBody>
                  <a:tcPr/>
                </a:tc>
                <a:extLst>
                  <a:ext uri="{0D108BD9-81ED-4DB2-BD59-A6C34878D82A}">
                    <a16:rowId xmlns:a16="http://schemas.microsoft.com/office/drawing/2014/main" xmlns="" val="10001"/>
                  </a:ext>
                </a:extLst>
              </a:tr>
            </a:tbl>
          </a:graphicData>
        </a:graphic>
      </p:graphicFrame>
      <p:sp>
        <p:nvSpPr>
          <p:cNvPr id="15" name="Left Arrow 14"/>
          <p:cNvSpPr/>
          <p:nvPr/>
        </p:nvSpPr>
        <p:spPr>
          <a:xfrm>
            <a:off x="7815908" y="5482737"/>
            <a:ext cx="1135749" cy="537283"/>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78724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is Klasi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200" b="1" dirty="0" smtClean="0"/>
        </a:defPPr>
      </a:lstStyle>
    </a:txDef>
  </a:objectDefaults>
  <a:extraClrSchemeLst/>
</a:theme>
</file>

<file path=ppt/theme/theme6.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1721</TotalTime>
  <Words>4202</Words>
  <Application>Microsoft Office PowerPoint</Application>
  <PresentationFormat>Ekran Gösterisi (4:3)</PresentationFormat>
  <Paragraphs>673</Paragraphs>
  <Slides>55</Slides>
  <Notes>44</Notes>
  <HiddenSlides>0</HiddenSlides>
  <MMClips>0</MMClips>
  <ScaleCrop>false</ScaleCrop>
  <HeadingPairs>
    <vt:vector size="4" baseType="variant">
      <vt:variant>
        <vt:lpstr>Tema</vt:lpstr>
      </vt:variant>
      <vt:variant>
        <vt:i4>5</vt:i4>
      </vt:variant>
      <vt:variant>
        <vt:lpstr>Slayt Başlıkları</vt:lpstr>
      </vt:variant>
      <vt:variant>
        <vt:i4>55</vt:i4>
      </vt:variant>
    </vt:vector>
  </HeadingPairs>
  <TitlesOfParts>
    <vt:vector size="60" baseType="lpstr">
      <vt:lpstr>Özel Tasarım</vt:lpstr>
      <vt:lpstr>1_Özel Tasarım</vt:lpstr>
      <vt:lpstr>2_Özel Tasarım</vt:lpstr>
      <vt:lpstr>3_Özel Tasarım</vt:lpstr>
      <vt:lpstr>3_Ofis Teması</vt:lpstr>
      <vt:lpstr>KADINA YÖNELİK ŞİDDETLE MÜCADELE KOORDİNASYON PLANI 2020-2021</vt:lpstr>
      <vt:lpstr>Slayt 2</vt:lpstr>
      <vt:lpstr>Slayt 3</vt:lpstr>
      <vt:lpstr>KADINA YÖNELİK ŞİDDETİN YAYGINLIĞI</vt:lpstr>
      <vt:lpstr>ŞİDDET SONUCU  KURUM/KURULUŞLARA BAŞVURU</vt:lpstr>
      <vt:lpstr>6284 SAYILI KANUN KAPSAMINDA  KOLLUK BİRİMLERİ OLAY SAYILARI</vt:lpstr>
      <vt:lpstr>Dünyada Kadın Cinayetleri</vt:lpstr>
      <vt:lpstr>ÜLKEMİZDE HAYATINI KAYBEDEN KADINLARIN SAYISI</vt:lpstr>
      <vt:lpstr>Slayt 9</vt:lpstr>
      <vt:lpstr>FAİL/ŞÜPHELİ</vt:lpstr>
      <vt:lpstr>6284 Sayılı Kanun Kapsamında  Koruyucu-Önleyici Tedbir Kararları</vt:lpstr>
      <vt:lpstr>ÖNLEME</vt:lpstr>
      <vt:lpstr>Kadına Şiddete Sıfır Tolerans</vt:lpstr>
      <vt:lpstr>Slayt 14</vt:lpstr>
      <vt:lpstr>25 Kasım Kadına Yönelik Şiddete Karşı Uluslararası Mücadele Günü</vt:lpstr>
      <vt:lpstr>Slayt 16</vt:lpstr>
      <vt:lpstr>Slayt 17</vt:lpstr>
      <vt:lpstr>Slayt 18</vt:lpstr>
      <vt:lpstr>Slayt 19</vt:lpstr>
      <vt:lpstr>Slayt 20</vt:lpstr>
      <vt:lpstr>Slayt 21</vt:lpstr>
      <vt:lpstr>Slayt 22</vt:lpstr>
      <vt:lpstr>Slayt 23</vt:lpstr>
      <vt:lpstr>Slayt 24</vt:lpstr>
      <vt:lpstr>İl Düzeyinde Gerçekleştirilecek Çalışmalar</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TEDBİRLER</vt:lpstr>
      <vt:lpstr>TEDBİRLER</vt:lpstr>
      <vt:lpstr>Slayt 45</vt:lpstr>
      <vt:lpstr>Slayt 46</vt:lpstr>
      <vt:lpstr>Slayt 47</vt:lpstr>
      <vt:lpstr>Slayt 48</vt:lpstr>
      <vt:lpstr>Slayt 49</vt:lpstr>
      <vt:lpstr>Slayt 50</vt:lpstr>
      <vt:lpstr>TEDBİRLER</vt:lpstr>
      <vt:lpstr>Slayt 52</vt:lpstr>
      <vt:lpstr>Slayt 53</vt:lpstr>
      <vt:lpstr>ORTAK HÜKÜMLER</vt:lpstr>
      <vt:lpstr>Slayt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SUNUM BAŞLIĞI</dc:title>
  <dc:creator>HP</dc:creator>
  <cp:lastModifiedBy>user</cp:lastModifiedBy>
  <cp:revision>324</cp:revision>
  <cp:lastPrinted>2019-11-04T07:29:15Z</cp:lastPrinted>
  <dcterms:created xsi:type="dcterms:W3CDTF">2019-04-01T08:33:12Z</dcterms:created>
  <dcterms:modified xsi:type="dcterms:W3CDTF">2019-12-24T08:01:54Z</dcterms:modified>
</cp:coreProperties>
</file>